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B539E-1196-4ED5-BF1A-400BA04A405B}" v="36" dt="2023-06-13T06:50:23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257" autoAdjust="0"/>
  </p:normalViewPr>
  <p:slideViewPr>
    <p:cSldViewPr snapToGrid="0">
      <p:cViewPr varScale="1">
        <p:scale>
          <a:sx n="96" d="100"/>
          <a:sy n="96" d="100"/>
        </p:scale>
        <p:origin x="11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97BB539E-1196-4ED5-BF1A-400BA04A405B}"/>
    <pc:docChg chg="undo custSel addSld delSld modSld">
      <pc:chgData name="Damian Kurpiewski" userId="a6c40eeacb61fb23" providerId="LiveId" clId="{97BB539E-1196-4ED5-BF1A-400BA04A405B}" dt="2023-06-13T06:50:23.203" v="3735" actId="1076"/>
      <pc:docMkLst>
        <pc:docMk/>
      </pc:docMkLst>
      <pc:sldChg chg="addSp delSp modSp mod delDesignElem">
        <pc:chgData name="Damian Kurpiewski" userId="a6c40eeacb61fb23" providerId="LiveId" clId="{97BB539E-1196-4ED5-BF1A-400BA04A405B}" dt="2023-06-13T06:50:23.203" v="3735" actId="1076"/>
        <pc:sldMkLst>
          <pc:docMk/>
          <pc:sldMk cId="2518486214" sldId="256"/>
        </pc:sldMkLst>
        <pc:spChg chg="mod">
          <ac:chgData name="Damian Kurpiewski" userId="a6c40eeacb61fb23" providerId="LiveId" clId="{97BB539E-1196-4ED5-BF1A-400BA04A405B}" dt="2023-06-13T05:53:49.777" v="209" actId="1076"/>
          <ac:spMkLst>
            <pc:docMk/>
            <pc:sldMk cId="2518486214" sldId="256"/>
            <ac:spMk id="2" creationId="{FF97ABE0-2E60-4CA5-2A94-D8EC5C305166}"/>
          </ac:spMkLst>
        </pc:spChg>
        <pc:spChg chg="mod">
          <ac:chgData name="Damian Kurpiewski" userId="a6c40eeacb61fb23" providerId="LiveId" clId="{97BB539E-1196-4ED5-BF1A-400BA04A405B}" dt="2023-06-13T05:54:20.896" v="216"/>
          <ac:spMkLst>
            <pc:docMk/>
            <pc:sldMk cId="2518486214" sldId="256"/>
            <ac:spMk id="3" creationId="{5C7E988D-58C4-6228-1395-29EE74EFB831}"/>
          </ac:spMkLst>
        </pc:spChg>
        <pc:spChg chg="del">
          <ac:chgData name="Damian Kurpiewski" userId="a6c40eeacb61fb23" providerId="LiveId" clId="{97BB539E-1196-4ED5-BF1A-400BA04A405B}" dt="2023-06-13T05:52:49.788" v="202"/>
          <ac:spMkLst>
            <pc:docMk/>
            <pc:sldMk cId="2518486214" sldId="256"/>
            <ac:spMk id="9" creationId="{71B088FF-3FBC-4E49-9F96-ACC586DBFBD5}"/>
          </ac:spMkLst>
        </pc:spChg>
        <pc:spChg chg="del">
          <ac:chgData name="Damian Kurpiewski" userId="a6c40eeacb61fb23" providerId="LiveId" clId="{97BB539E-1196-4ED5-BF1A-400BA04A405B}" dt="2023-06-13T05:52:49.788" v="202"/>
          <ac:spMkLst>
            <pc:docMk/>
            <pc:sldMk cId="2518486214" sldId="256"/>
            <ac:spMk id="11" creationId="{264DCA07-5992-4B87-B944-642B4A38FB1A}"/>
          </ac:spMkLst>
        </pc:spChg>
        <pc:spChg chg="del">
          <ac:chgData name="Damian Kurpiewski" userId="a6c40eeacb61fb23" providerId="LiveId" clId="{97BB539E-1196-4ED5-BF1A-400BA04A405B}" dt="2023-06-13T05:52:49.788" v="202"/>
          <ac:spMkLst>
            <pc:docMk/>
            <pc:sldMk cId="2518486214" sldId="256"/>
            <ac:spMk id="15" creationId="{7B11767C-FA34-4498-BB14-050A036FCCDA}"/>
          </ac:spMkLst>
        </pc:spChg>
        <pc:picChg chg="add mod">
          <ac:chgData name="Damian Kurpiewski" userId="a6c40eeacb61fb23" providerId="LiveId" clId="{97BB539E-1196-4ED5-BF1A-400BA04A405B}" dt="2023-06-13T06:50:23.203" v="3735" actId="1076"/>
          <ac:picMkLst>
            <pc:docMk/>
            <pc:sldMk cId="2518486214" sldId="256"/>
            <ac:picMk id="5" creationId="{6B461C9F-EA53-698C-218D-FAFD4100153F}"/>
          </ac:picMkLst>
        </pc:picChg>
        <pc:cxnChg chg="del">
          <ac:chgData name="Damian Kurpiewski" userId="a6c40eeacb61fb23" providerId="LiveId" clId="{97BB539E-1196-4ED5-BF1A-400BA04A405B}" dt="2023-06-13T05:52:49.788" v="202"/>
          <ac:cxnSpMkLst>
            <pc:docMk/>
            <pc:sldMk cId="2518486214" sldId="256"/>
            <ac:cxnSpMk id="13" creationId="{313FECB8-44EE-4A45-9F7B-66ECF1C3C888}"/>
          </ac:cxnSpMkLst>
        </pc:cxnChg>
      </pc:sldChg>
      <pc:sldChg chg="addSp delSp modSp new mod setBg setClrOvrMap delDesignElem modNotesTx">
        <pc:chgData name="Damian Kurpiewski" userId="a6c40eeacb61fb23" providerId="LiveId" clId="{97BB539E-1196-4ED5-BF1A-400BA04A405B}" dt="2023-06-13T06:04:05.972" v="1034"/>
        <pc:sldMkLst>
          <pc:docMk/>
          <pc:sldMk cId="254627090" sldId="257"/>
        </pc:sldMkLst>
        <pc:spChg chg="mod">
          <ac:chgData name="Damian Kurpiewski" userId="a6c40eeacb61fb23" providerId="LiveId" clId="{97BB539E-1196-4ED5-BF1A-400BA04A405B}" dt="2023-06-13T05:54:57.914" v="229" actId="26606"/>
          <ac:spMkLst>
            <pc:docMk/>
            <pc:sldMk cId="254627090" sldId="257"/>
            <ac:spMk id="2" creationId="{C144AE40-A2CD-68A4-F9B4-DC52454E2A9B}"/>
          </ac:spMkLst>
        </pc:spChg>
        <pc:spChg chg="del mod">
          <ac:chgData name="Damian Kurpiewski" userId="a6c40eeacb61fb23" providerId="LiveId" clId="{97BB539E-1196-4ED5-BF1A-400BA04A405B}" dt="2023-06-13T05:50:07.280" v="186" actId="26606"/>
          <ac:spMkLst>
            <pc:docMk/>
            <pc:sldMk cId="254627090" sldId="257"/>
            <ac:spMk id="3" creationId="{93ECC787-3580-7C76-98A3-8613ED89B87C}"/>
          </ac:spMkLst>
        </pc:spChg>
        <pc:spChg chg="add del">
          <ac:chgData name="Damian Kurpiewski" userId="a6c40eeacb61fb23" providerId="LiveId" clId="{97BB539E-1196-4ED5-BF1A-400BA04A405B}" dt="2023-06-13T05:54:49.547" v="218" actId="26606"/>
          <ac:spMkLst>
            <pc:docMk/>
            <pc:sldMk cId="254627090" sldId="257"/>
            <ac:spMk id="7" creationId="{D2C0AE1C-0118-41AE-8A10-7CDCBF10E96F}"/>
          </ac:spMkLst>
        </pc:spChg>
        <pc:spChg chg="add del">
          <ac:chgData name="Damian Kurpiewski" userId="a6c40eeacb61fb23" providerId="LiveId" clId="{97BB539E-1196-4ED5-BF1A-400BA04A405B}" dt="2023-06-13T05:52:49.788" v="202"/>
          <ac:spMkLst>
            <pc:docMk/>
            <pc:sldMk cId="254627090" sldId="257"/>
            <ac:spMk id="9" creationId="{1C8B38D4-9D92-4608-A16B-260E8CC21335}"/>
          </ac:spMkLst>
        </pc:spChg>
        <pc:spChg chg="add del">
          <ac:chgData name="Damian Kurpiewski" userId="a6c40eeacb61fb23" providerId="LiveId" clId="{97BB539E-1196-4ED5-BF1A-400BA04A405B}" dt="2023-06-13T05:54:49.547" v="218" actId="26606"/>
          <ac:spMkLst>
            <pc:docMk/>
            <pc:sldMk cId="254627090" sldId="257"/>
            <ac:spMk id="10" creationId="{7517A47C-B2E5-4B79-8061-D74B1311AF6E}"/>
          </ac:spMkLst>
        </pc:spChg>
        <pc:spChg chg="add del">
          <ac:chgData name="Damian Kurpiewski" userId="a6c40eeacb61fb23" providerId="LiveId" clId="{97BB539E-1196-4ED5-BF1A-400BA04A405B}" dt="2023-06-13T05:54:51.697" v="220" actId="26606"/>
          <ac:spMkLst>
            <pc:docMk/>
            <pc:sldMk cId="254627090" sldId="257"/>
            <ac:spMk id="11" creationId="{9228552E-C8B1-4A80-8448-0787CE0FC704}"/>
          </ac:spMkLst>
        </pc:spChg>
        <pc:spChg chg="add del">
          <ac:chgData name="Damian Kurpiewski" userId="a6c40eeacb61fb23" providerId="LiveId" clId="{97BB539E-1196-4ED5-BF1A-400BA04A405B}" dt="2023-06-13T05:54:49.547" v="218" actId="26606"/>
          <ac:spMkLst>
            <pc:docMk/>
            <pc:sldMk cId="254627090" sldId="257"/>
            <ac:spMk id="12" creationId="{C505E780-2083-4CB5-A42A-5E0E2908ECC3}"/>
          </ac:spMkLst>
        </pc:spChg>
        <pc:spChg chg="add del">
          <ac:chgData name="Damian Kurpiewski" userId="a6c40eeacb61fb23" providerId="LiveId" clId="{97BB539E-1196-4ED5-BF1A-400BA04A405B}" dt="2023-06-13T05:51:32.278" v="189" actId="26606"/>
          <ac:spMkLst>
            <pc:docMk/>
            <pc:sldMk cId="254627090" sldId="257"/>
            <ac:spMk id="14" creationId="{1C8B38D4-9D92-4608-A16B-260E8CC21335}"/>
          </ac:spMkLst>
        </pc:spChg>
        <pc:spChg chg="add del">
          <ac:chgData name="Damian Kurpiewski" userId="a6c40eeacb61fb23" providerId="LiveId" clId="{97BB539E-1196-4ED5-BF1A-400BA04A405B}" dt="2023-06-13T05:54:49.547" v="218" actId="26606"/>
          <ac:spMkLst>
            <pc:docMk/>
            <pc:sldMk cId="254627090" sldId="257"/>
            <ac:spMk id="16" creationId="{463EEC44-1BA3-44ED-81FC-A644B04B2A44}"/>
          </ac:spMkLst>
        </pc:spChg>
        <pc:spChg chg="add del">
          <ac:chgData name="Damian Kurpiewski" userId="a6c40eeacb61fb23" providerId="LiveId" clId="{97BB539E-1196-4ED5-BF1A-400BA04A405B}" dt="2023-06-13T05:54:54.830" v="222" actId="26606"/>
          <ac:spMkLst>
            <pc:docMk/>
            <pc:sldMk cId="254627090" sldId="257"/>
            <ac:spMk id="20" creationId="{7517A47C-B2E5-4B79-8061-D74B1311AF6E}"/>
          </ac:spMkLst>
        </pc:spChg>
        <pc:spChg chg="add del">
          <ac:chgData name="Damian Kurpiewski" userId="a6c40eeacb61fb23" providerId="LiveId" clId="{97BB539E-1196-4ED5-BF1A-400BA04A405B}" dt="2023-06-13T05:54:54.830" v="222" actId="26606"/>
          <ac:spMkLst>
            <pc:docMk/>
            <pc:sldMk cId="254627090" sldId="257"/>
            <ac:spMk id="21" creationId="{C505E780-2083-4CB5-A42A-5E0E2908ECC3}"/>
          </ac:spMkLst>
        </pc:spChg>
        <pc:spChg chg="add del">
          <ac:chgData name="Damian Kurpiewski" userId="a6c40eeacb61fb23" providerId="LiveId" clId="{97BB539E-1196-4ED5-BF1A-400BA04A405B}" dt="2023-06-13T05:54:54.830" v="222" actId="26606"/>
          <ac:spMkLst>
            <pc:docMk/>
            <pc:sldMk cId="254627090" sldId="257"/>
            <ac:spMk id="22" creationId="{D2C0AE1C-0118-41AE-8A10-7CDCBF10E96F}"/>
          </ac:spMkLst>
        </pc:spChg>
        <pc:spChg chg="add del">
          <ac:chgData name="Damian Kurpiewski" userId="a6c40eeacb61fb23" providerId="LiveId" clId="{97BB539E-1196-4ED5-BF1A-400BA04A405B}" dt="2023-06-13T05:54:54.830" v="222" actId="26606"/>
          <ac:spMkLst>
            <pc:docMk/>
            <pc:sldMk cId="254627090" sldId="257"/>
            <ac:spMk id="23" creationId="{463EEC44-1BA3-44ED-81FC-A644B04B2A44}"/>
          </ac:spMkLst>
        </pc:spChg>
        <pc:spChg chg="add del">
          <ac:chgData name="Damian Kurpiewski" userId="a6c40eeacb61fb23" providerId="LiveId" clId="{97BB539E-1196-4ED5-BF1A-400BA04A405B}" dt="2023-06-13T05:54:56.307" v="224" actId="26606"/>
          <ac:spMkLst>
            <pc:docMk/>
            <pc:sldMk cId="254627090" sldId="257"/>
            <ac:spMk id="25" creationId="{6C4028FD-8BAA-4A19-BFDE-594D991B7552}"/>
          </ac:spMkLst>
        </pc:spChg>
        <pc:spChg chg="add del">
          <ac:chgData name="Damian Kurpiewski" userId="a6c40eeacb61fb23" providerId="LiveId" clId="{97BB539E-1196-4ED5-BF1A-400BA04A405B}" dt="2023-06-13T05:54:56.978" v="226" actId="26606"/>
          <ac:spMkLst>
            <pc:docMk/>
            <pc:sldMk cId="254627090" sldId="257"/>
            <ac:spMk id="27" creationId="{DCC231C8-C761-4B31-9B1C-C6D19248C6B3}"/>
          </ac:spMkLst>
        </pc:spChg>
        <pc:spChg chg="add del">
          <ac:chgData name="Damian Kurpiewski" userId="a6c40eeacb61fb23" providerId="LiveId" clId="{97BB539E-1196-4ED5-BF1A-400BA04A405B}" dt="2023-06-13T05:54:57.874" v="228" actId="26606"/>
          <ac:spMkLst>
            <pc:docMk/>
            <pc:sldMk cId="254627090" sldId="257"/>
            <ac:spMk id="29" creationId="{BACC6370-2D7E-4714-9D71-7542949D7D5D}"/>
          </ac:spMkLst>
        </pc:spChg>
        <pc:spChg chg="add del">
          <ac:chgData name="Damian Kurpiewski" userId="a6c40eeacb61fb23" providerId="LiveId" clId="{97BB539E-1196-4ED5-BF1A-400BA04A405B}" dt="2023-06-13T05:54:57.874" v="228" actId="26606"/>
          <ac:spMkLst>
            <pc:docMk/>
            <pc:sldMk cId="254627090" sldId="257"/>
            <ac:spMk id="30" creationId="{256B2C21-A230-48C0-8DF1-C46611373C44}"/>
          </ac:spMkLst>
        </pc:spChg>
        <pc:spChg chg="add del">
          <ac:chgData name="Damian Kurpiewski" userId="a6c40eeacb61fb23" providerId="LiveId" clId="{97BB539E-1196-4ED5-BF1A-400BA04A405B}" dt="2023-06-13T05:54:57.874" v="228" actId="26606"/>
          <ac:spMkLst>
            <pc:docMk/>
            <pc:sldMk cId="254627090" sldId="257"/>
            <ac:spMk id="31" creationId="{3847E18C-932D-4C95-AABA-FEC7C9499AD7}"/>
          </ac:spMkLst>
        </pc:spChg>
        <pc:spChg chg="add del">
          <ac:chgData name="Damian Kurpiewski" userId="a6c40eeacb61fb23" providerId="LiveId" clId="{97BB539E-1196-4ED5-BF1A-400BA04A405B}" dt="2023-06-13T05:54:57.874" v="228" actId="26606"/>
          <ac:spMkLst>
            <pc:docMk/>
            <pc:sldMk cId="254627090" sldId="257"/>
            <ac:spMk id="32" creationId="{3150CB11-0C61-439E-910F-5787759E72A0}"/>
          </ac:spMkLst>
        </pc:spChg>
        <pc:spChg chg="add del">
          <ac:chgData name="Damian Kurpiewski" userId="a6c40eeacb61fb23" providerId="LiveId" clId="{97BB539E-1196-4ED5-BF1A-400BA04A405B}" dt="2023-06-13T05:54:57.874" v="228" actId="26606"/>
          <ac:spMkLst>
            <pc:docMk/>
            <pc:sldMk cId="254627090" sldId="257"/>
            <ac:spMk id="33" creationId="{43F8A58B-5155-44CE-A5FF-7647B47D0A7A}"/>
          </ac:spMkLst>
        </pc:spChg>
        <pc:spChg chg="add del">
          <ac:chgData name="Damian Kurpiewski" userId="a6c40eeacb61fb23" providerId="LiveId" clId="{97BB539E-1196-4ED5-BF1A-400BA04A405B}" dt="2023-06-13T05:54:57.874" v="228" actId="26606"/>
          <ac:spMkLst>
            <pc:docMk/>
            <pc:sldMk cId="254627090" sldId="257"/>
            <ac:spMk id="34" creationId="{443F2ACA-E6D6-4028-82DD-F03C262D5DE6}"/>
          </ac:spMkLst>
        </pc:spChg>
        <pc:spChg chg="add">
          <ac:chgData name="Damian Kurpiewski" userId="a6c40eeacb61fb23" providerId="LiveId" clId="{97BB539E-1196-4ED5-BF1A-400BA04A405B}" dt="2023-06-13T05:54:57.914" v="229" actId="26606"/>
          <ac:spMkLst>
            <pc:docMk/>
            <pc:sldMk cId="254627090" sldId="257"/>
            <ac:spMk id="36" creationId="{955A2079-FA98-4876-80F0-72364A7D2EA4}"/>
          </ac:spMkLst>
        </pc:spChg>
        <pc:graphicFrameChg chg="add mod modGraphic">
          <ac:chgData name="Damian Kurpiewski" userId="a6c40eeacb61fb23" providerId="LiveId" clId="{97BB539E-1196-4ED5-BF1A-400BA04A405B}" dt="2023-06-13T05:55:03.248" v="230" actId="20577"/>
          <ac:graphicFrameMkLst>
            <pc:docMk/>
            <pc:sldMk cId="254627090" sldId="257"/>
            <ac:graphicFrameMk id="5" creationId="{493B2193-053D-FFE9-8E61-A3062094C52C}"/>
          </ac:graphicFrameMkLst>
        </pc:graphicFrameChg>
        <pc:picChg chg="add del">
          <ac:chgData name="Damian Kurpiewski" userId="a6c40eeacb61fb23" providerId="LiveId" clId="{97BB539E-1196-4ED5-BF1A-400BA04A405B}" dt="2023-06-13T05:54:51.697" v="220" actId="26606"/>
          <ac:picMkLst>
            <pc:docMk/>
            <pc:sldMk cId="254627090" sldId="257"/>
            <ac:picMk id="18" creationId="{C31726D4-E02B-022F-9B64-7C0181B28D8A}"/>
          </ac:picMkLst>
        </pc:picChg>
      </pc:sldChg>
      <pc:sldChg chg="new del">
        <pc:chgData name="Damian Kurpiewski" userId="a6c40eeacb61fb23" providerId="LiveId" clId="{97BB539E-1196-4ED5-BF1A-400BA04A405B}" dt="2023-06-13T05:55:12.885" v="232" actId="47"/>
        <pc:sldMkLst>
          <pc:docMk/>
          <pc:sldMk cId="3356783479" sldId="258"/>
        </pc:sldMkLst>
      </pc:sldChg>
      <pc:sldChg chg="addSp delSp modSp new mod setBg modNotesTx">
        <pc:chgData name="Damian Kurpiewski" userId="a6c40eeacb61fb23" providerId="LiveId" clId="{97BB539E-1196-4ED5-BF1A-400BA04A405B}" dt="2023-06-13T06:42:45.208" v="3642" actId="207"/>
        <pc:sldMkLst>
          <pc:docMk/>
          <pc:sldMk cId="3846032871" sldId="258"/>
        </pc:sldMkLst>
        <pc:spChg chg="mod">
          <ac:chgData name="Damian Kurpiewski" userId="a6c40eeacb61fb23" providerId="LiveId" clId="{97BB539E-1196-4ED5-BF1A-400BA04A405B}" dt="2023-06-13T05:58:08.578" v="551" actId="26606"/>
          <ac:spMkLst>
            <pc:docMk/>
            <pc:sldMk cId="3846032871" sldId="258"/>
            <ac:spMk id="2" creationId="{AAAC8B7A-22FA-9134-7FC3-2E38F37D63BC}"/>
          </ac:spMkLst>
        </pc:spChg>
        <pc:spChg chg="mod">
          <ac:chgData name="Damian Kurpiewski" userId="a6c40eeacb61fb23" providerId="LiveId" clId="{97BB539E-1196-4ED5-BF1A-400BA04A405B}" dt="2023-06-13T06:42:45.208" v="3642" actId="207"/>
          <ac:spMkLst>
            <pc:docMk/>
            <pc:sldMk cId="3846032871" sldId="258"/>
            <ac:spMk id="3" creationId="{C4C23BA6-C19A-7465-DFBD-78740B497D3F}"/>
          </ac:spMkLst>
        </pc:spChg>
        <pc:spChg chg="add del">
          <ac:chgData name="Damian Kurpiewski" userId="a6c40eeacb61fb23" providerId="LiveId" clId="{97BB539E-1196-4ED5-BF1A-400BA04A405B}" dt="2023-06-13T05:58:08.552" v="550" actId="26606"/>
          <ac:spMkLst>
            <pc:docMk/>
            <pc:sldMk cId="3846032871" sldId="258"/>
            <ac:spMk id="9" creationId="{2C61293E-6EBE-43EF-A52C-9BEBFD7679D4}"/>
          </ac:spMkLst>
        </pc:spChg>
        <pc:spChg chg="add del">
          <ac:chgData name="Damian Kurpiewski" userId="a6c40eeacb61fb23" providerId="LiveId" clId="{97BB539E-1196-4ED5-BF1A-400BA04A405B}" dt="2023-06-13T05:58:08.552" v="550" actId="26606"/>
          <ac:spMkLst>
            <pc:docMk/>
            <pc:sldMk cId="3846032871" sldId="258"/>
            <ac:spMk id="11" creationId="{21540236-BFD5-4A9D-8840-4703E7F76825}"/>
          </ac:spMkLst>
        </pc:spChg>
        <pc:spChg chg="add">
          <ac:chgData name="Damian Kurpiewski" userId="a6c40eeacb61fb23" providerId="LiveId" clId="{97BB539E-1196-4ED5-BF1A-400BA04A405B}" dt="2023-06-13T05:58:08.578" v="551" actId="26606"/>
          <ac:spMkLst>
            <pc:docMk/>
            <pc:sldMk cId="3846032871" sldId="258"/>
            <ac:spMk id="13" creationId="{2C61293E-6EBE-43EF-A52C-9BEBFD7679D4}"/>
          </ac:spMkLst>
        </pc:spChg>
        <pc:spChg chg="add">
          <ac:chgData name="Damian Kurpiewski" userId="a6c40eeacb61fb23" providerId="LiveId" clId="{97BB539E-1196-4ED5-BF1A-400BA04A405B}" dt="2023-06-13T05:58:08.578" v="551" actId="26606"/>
          <ac:spMkLst>
            <pc:docMk/>
            <pc:sldMk cId="3846032871" sldId="258"/>
            <ac:spMk id="15" creationId="{3FCFB1DE-0B7E-48CC-BA90-B2AB0889F9D6}"/>
          </ac:spMkLst>
        </pc:spChg>
        <pc:picChg chg="add del">
          <ac:chgData name="Damian Kurpiewski" userId="a6c40eeacb61fb23" providerId="LiveId" clId="{97BB539E-1196-4ED5-BF1A-400BA04A405B}" dt="2023-06-13T05:58:08.552" v="550" actId="26606"/>
          <ac:picMkLst>
            <pc:docMk/>
            <pc:sldMk cId="3846032871" sldId="258"/>
            <ac:picMk id="5" creationId="{F9DC3CC5-328B-C072-5668-A970EFBAFE72}"/>
          </ac:picMkLst>
        </pc:picChg>
        <pc:picChg chg="add">
          <ac:chgData name="Damian Kurpiewski" userId="a6c40eeacb61fb23" providerId="LiveId" clId="{97BB539E-1196-4ED5-BF1A-400BA04A405B}" dt="2023-06-13T05:58:08.578" v="551" actId="26606"/>
          <ac:picMkLst>
            <pc:docMk/>
            <pc:sldMk cId="3846032871" sldId="258"/>
            <ac:picMk id="14" creationId="{64D85BDA-35F0-3BC8-D112-8C780AC7EDBA}"/>
          </ac:picMkLst>
        </pc:picChg>
      </pc:sldChg>
      <pc:sldChg chg="addSp delSp modSp new mod setBg modNotesTx">
        <pc:chgData name="Damian Kurpiewski" userId="a6c40eeacb61fb23" providerId="LiveId" clId="{97BB539E-1196-4ED5-BF1A-400BA04A405B}" dt="2023-06-13T06:43:51.888" v="3653" actId="113"/>
        <pc:sldMkLst>
          <pc:docMk/>
          <pc:sldMk cId="464621378" sldId="259"/>
        </pc:sldMkLst>
        <pc:spChg chg="mod">
          <ac:chgData name="Damian Kurpiewski" userId="a6c40eeacb61fb23" providerId="LiveId" clId="{97BB539E-1196-4ED5-BF1A-400BA04A405B}" dt="2023-06-13T06:41:12.529" v="3631" actId="26606"/>
          <ac:spMkLst>
            <pc:docMk/>
            <pc:sldMk cId="464621378" sldId="259"/>
            <ac:spMk id="2" creationId="{D25557F8-65BC-6C9D-CED1-AEF37887CF86}"/>
          </ac:spMkLst>
        </pc:spChg>
        <pc:spChg chg="del mod">
          <ac:chgData name="Damian Kurpiewski" userId="a6c40eeacb61fb23" providerId="LiveId" clId="{97BB539E-1196-4ED5-BF1A-400BA04A405B}" dt="2023-06-13T06:01:06.453" v="775" actId="26606"/>
          <ac:spMkLst>
            <pc:docMk/>
            <pc:sldMk cId="464621378" sldId="259"/>
            <ac:spMk id="3" creationId="{E2AE4361-7B57-2CC2-4FFB-7D27A927B0C5}"/>
          </ac:spMkLst>
        </pc:spChg>
        <pc:spChg chg="add del">
          <ac:chgData name="Damian Kurpiewski" userId="a6c40eeacb61fb23" providerId="LiveId" clId="{97BB539E-1196-4ED5-BF1A-400BA04A405B}" dt="2023-06-13T06:41:12.529" v="3631" actId="26606"/>
          <ac:spMkLst>
            <pc:docMk/>
            <pc:sldMk cId="464621378" sldId="259"/>
            <ac:spMk id="9" creationId="{0C541B88-1AE9-40C3-AFD5-967787C1979F}"/>
          </ac:spMkLst>
        </pc:spChg>
        <pc:spChg chg="add del">
          <ac:chgData name="Damian Kurpiewski" userId="a6c40eeacb61fb23" providerId="LiveId" clId="{97BB539E-1196-4ED5-BF1A-400BA04A405B}" dt="2023-06-13T06:41:12.529" v="3631" actId="26606"/>
          <ac:spMkLst>
            <pc:docMk/>
            <pc:sldMk cId="464621378" sldId="259"/>
            <ac:spMk id="11" creationId="{E5F17139-31EE-46AC-B04F-DBBD852DD6CB}"/>
          </ac:spMkLst>
        </pc:spChg>
        <pc:spChg chg="add del">
          <ac:chgData name="Damian Kurpiewski" userId="a6c40eeacb61fb23" providerId="LiveId" clId="{97BB539E-1196-4ED5-BF1A-400BA04A405B}" dt="2023-06-13T06:41:12.529" v="3631" actId="26606"/>
          <ac:spMkLst>
            <pc:docMk/>
            <pc:sldMk cId="464621378" sldId="259"/>
            <ac:spMk id="17" creationId="{89D16701-DA76-4F72-BB63-E2C3FFBDFE0F}"/>
          </ac:spMkLst>
        </pc:spChg>
        <pc:spChg chg="add del">
          <ac:chgData name="Damian Kurpiewski" userId="a6c40eeacb61fb23" providerId="LiveId" clId="{97BB539E-1196-4ED5-BF1A-400BA04A405B}" dt="2023-06-13T06:41:12.529" v="3631" actId="26606"/>
          <ac:spMkLst>
            <pc:docMk/>
            <pc:sldMk cId="464621378" sldId="259"/>
            <ac:spMk id="19" creationId="{1CC28BE1-9DC6-43FE-9582-39F091098D77}"/>
          </ac:spMkLst>
        </pc:spChg>
        <pc:spChg chg="add del">
          <ac:chgData name="Damian Kurpiewski" userId="a6c40eeacb61fb23" providerId="LiveId" clId="{97BB539E-1196-4ED5-BF1A-400BA04A405B}" dt="2023-06-13T06:41:12.412" v="3630" actId="26606"/>
          <ac:spMkLst>
            <pc:docMk/>
            <pc:sldMk cId="464621378" sldId="259"/>
            <ac:spMk id="39" creationId="{6C4028FD-8BAA-4A19-BFDE-594D991B7552}"/>
          </ac:spMkLst>
        </pc:spChg>
        <pc:spChg chg="add del">
          <ac:chgData name="Damian Kurpiewski" userId="a6c40eeacb61fb23" providerId="LiveId" clId="{97BB539E-1196-4ED5-BF1A-400BA04A405B}" dt="2023-06-13T06:41:20.439" v="3632" actId="26606"/>
          <ac:spMkLst>
            <pc:docMk/>
            <pc:sldMk cId="464621378" sldId="259"/>
            <ac:spMk id="41" creationId="{7D144591-E9E9-4209-8701-3BB48A917D51}"/>
          </ac:spMkLst>
        </pc:spChg>
        <pc:spChg chg="add">
          <ac:chgData name="Damian Kurpiewski" userId="a6c40eeacb61fb23" providerId="LiveId" clId="{97BB539E-1196-4ED5-BF1A-400BA04A405B}" dt="2023-06-13T06:41:20.439" v="3632" actId="26606"/>
          <ac:spMkLst>
            <pc:docMk/>
            <pc:sldMk cId="464621378" sldId="259"/>
            <ac:spMk id="46" creationId="{7D144591-E9E9-4209-8701-3BB48A917D51}"/>
          </ac:spMkLst>
        </pc:spChg>
        <pc:grpChg chg="add del">
          <ac:chgData name="Damian Kurpiewski" userId="a6c40eeacb61fb23" providerId="LiveId" clId="{97BB539E-1196-4ED5-BF1A-400BA04A405B}" dt="2023-06-13T06:41:12.529" v="3631" actId="26606"/>
          <ac:grpSpMkLst>
            <pc:docMk/>
            <pc:sldMk cId="464621378" sldId="259"/>
            <ac:grpSpMk id="13" creationId="{7CF625D3-71A3-4F30-A096-8EF334E959D0}"/>
          </ac:grpSpMkLst>
        </pc:grpChg>
        <pc:grpChg chg="add del">
          <ac:chgData name="Damian Kurpiewski" userId="a6c40eeacb61fb23" providerId="LiveId" clId="{97BB539E-1196-4ED5-BF1A-400BA04A405B}" dt="2023-06-13T06:41:12.529" v="3631" actId="26606"/>
          <ac:grpSpMkLst>
            <pc:docMk/>
            <pc:sldMk cId="464621378" sldId="259"/>
            <ac:grpSpMk id="21" creationId="{AF9AF3F3-CE0C-4125-BDD7-346487FA0B40}"/>
          </ac:grpSpMkLst>
        </pc:grpChg>
        <pc:graphicFrameChg chg="add mod modGraphic">
          <ac:chgData name="Damian Kurpiewski" userId="a6c40eeacb61fb23" providerId="LiveId" clId="{97BB539E-1196-4ED5-BF1A-400BA04A405B}" dt="2023-06-13T06:43:51.888" v="3653" actId="113"/>
          <ac:graphicFrameMkLst>
            <pc:docMk/>
            <pc:sldMk cId="464621378" sldId="259"/>
            <ac:graphicFrameMk id="5" creationId="{E0792E3E-662C-8B26-1BD7-A2CC20AD83E9}"/>
          </ac:graphicFrameMkLst>
        </pc:graphicFrameChg>
      </pc:sldChg>
      <pc:sldChg chg="addSp delSp modSp new mod setBg modNotesTx">
        <pc:chgData name="Damian Kurpiewski" userId="a6c40eeacb61fb23" providerId="LiveId" clId="{97BB539E-1196-4ED5-BF1A-400BA04A405B}" dt="2023-06-13T06:40:59.570" v="3628" actId="26606"/>
        <pc:sldMkLst>
          <pc:docMk/>
          <pc:sldMk cId="3064477242" sldId="260"/>
        </pc:sldMkLst>
        <pc:spChg chg="mod">
          <ac:chgData name="Damian Kurpiewski" userId="a6c40eeacb61fb23" providerId="LiveId" clId="{97BB539E-1196-4ED5-BF1A-400BA04A405B}" dt="2023-06-13T06:40:59.570" v="3628" actId="26606"/>
          <ac:spMkLst>
            <pc:docMk/>
            <pc:sldMk cId="3064477242" sldId="260"/>
            <ac:spMk id="2" creationId="{7A67BCEC-E436-C84F-2E6F-BA181A702479}"/>
          </ac:spMkLst>
        </pc:spChg>
        <pc:spChg chg="add del mod">
          <ac:chgData name="Damian Kurpiewski" userId="a6c40eeacb61fb23" providerId="LiveId" clId="{97BB539E-1196-4ED5-BF1A-400BA04A405B}" dt="2023-06-13T06:04:30.016" v="1041" actId="26606"/>
          <ac:spMkLst>
            <pc:docMk/>
            <pc:sldMk cId="3064477242" sldId="260"/>
            <ac:spMk id="3" creationId="{ACC37AC2-2A5E-07D4-6591-1DC57EB3ED03}"/>
          </ac:spMkLst>
        </pc:spChg>
        <pc:spChg chg="add del">
          <ac:chgData name="Damian Kurpiewski" userId="a6c40eeacb61fb23" providerId="LiveId" clId="{97BB539E-1196-4ED5-BF1A-400BA04A405B}" dt="2023-06-13T06:04:20.751" v="1036" actId="26606"/>
          <ac:spMkLst>
            <pc:docMk/>
            <pc:sldMk cId="3064477242" sldId="260"/>
            <ac:spMk id="9" creationId="{345A976A-8DE3-4B67-B94B-2044FDD12899}"/>
          </ac:spMkLst>
        </pc:spChg>
        <pc:spChg chg="add del">
          <ac:chgData name="Damian Kurpiewski" userId="a6c40eeacb61fb23" providerId="LiveId" clId="{97BB539E-1196-4ED5-BF1A-400BA04A405B}" dt="2023-06-13T06:04:29.922" v="1040" actId="26606"/>
          <ac:spMkLst>
            <pc:docMk/>
            <pc:sldMk cId="3064477242" sldId="260"/>
            <ac:spMk id="10" creationId="{B50AB553-2A96-4A92-96F2-93548E096954}"/>
          </ac:spMkLst>
        </pc:spChg>
        <pc:spChg chg="add del">
          <ac:chgData name="Damian Kurpiewski" userId="a6c40eeacb61fb23" providerId="LiveId" clId="{97BB539E-1196-4ED5-BF1A-400BA04A405B}" dt="2023-06-13T06:04:20.751" v="1036" actId="26606"/>
          <ac:spMkLst>
            <pc:docMk/>
            <pc:sldMk cId="3064477242" sldId="260"/>
            <ac:spMk id="11" creationId="{6EAAA1B9-2DDB-49C9-A037-A523D2F13C15}"/>
          </ac:spMkLst>
        </pc:spChg>
        <pc:spChg chg="add">
          <ac:chgData name="Damian Kurpiewski" userId="a6c40eeacb61fb23" providerId="LiveId" clId="{97BB539E-1196-4ED5-BF1A-400BA04A405B}" dt="2023-06-13T06:40:59.570" v="3628" actId="26606"/>
          <ac:spMkLst>
            <pc:docMk/>
            <pc:sldMk cId="3064477242" sldId="260"/>
            <ac:spMk id="34" creationId="{6C4028FD-8BAA-4A19-BFDE-594D991B7552}"/>
          </ac:spMkLst>
        </pc:spChg>
        <pc:grpChg chg="add del">
          <ac:chgData name="Damian Kurpiewski" userId="a6c40eeacb61fb23" providerId="LiveId" clId="{97BB539E-1196-4ED5-BF1A-400BA04A405B}" dt="2023-06-13T06:04:20.751" v="1036" actId="26606"/>
          <ac:grpSpMkLst>
            <pc:docMk/>
            <pc:sldMk cId="3064477242" sldId="260"/>
            <ac:grpSpMk id="13" creationId="{B441F8D5-EBCE-4FB9-91A9-3425971C1F99}"/>
          </ac:grpSpMkLst>
        </pc:grpChg>
        <pc:grpChg chg="add del">
          <ac:chgData name="Damian Kurpiewski" userId="a6c40eeacb61fb23" providerId="LiveId" clId="{97BB539E-1196-4ED5-BF1A-400BA04A405B}" dt="2023-06-13T06:04:20.751" v="1036" actId="26606"/>
          <ac:grpSpMkLst>
            <pc:docMk/>
            <pc:sldMk cId="3064477242" sldId="260"/>
            <ac:grpSpMk id="19" creationId="{08701F99-7E4C-4B92-A4B5-307CDFB7A4DE}"/>
          </ac:grpSpMkLst>
        </pc:grpChg>
        <pc:graphicFrameChg chg="add del">
          <ac:chgData name="Damian Kurpiewski" userId="a6c40eeacb61fb23" providerId="LiveId" clId="{97BB539E-1196-4ED5-BF1A-400BA04A405B}" dt="2023-06-13T06:04:20.751" v="1036" actId="26606"/>
          <ac:graphicFrameMkLst>
            <pc:docMk/>
            <pc:sldMk cId="3064477242" sldId="260"/>
            <ac:graphicFrameMk id="5" creationId="{7BB6CF31-04DB-4579-BCDA-77EDA32C7B79}"/>
          </ac:graphicFrameMkLst>
        </pc:graphicFrameChg>
        <pc:graphicFrameChg chg="add del">
          <ac:chgData name="Damian Kurpiewski" userId="a6c40eeacb61fb23" providerId="LiveId" clId="{97BB539E-1196-4ED5-BF1A-400BA04A405B}" dt="2023-06-13T06:04:26.161" v="1038" actId="26606"/>
          <ac:graphicFrameMkLst>
            <pc:docMk/>
            <pc:sldMk cId="3064477242" sldId="260"/>
            <ac:graphicFrameMk id="25" creationId="{E076CE1D-DED6-534C-3A20-2852AECD4E7C}"/>
          </ac:graphicFrameMkLst>
        </pc:graphicFrameChg>
        <pc:graphicFrameChg chg="add del">
          <ac:chgData name="Damian Kurpiewski" userId="a6c40eeacb61fb23" providerId="LiveId" clId="{97BB539E-1196-4ED5-BF1A-400BA04A405B}" dt="2023-06-13T06:04:29.922" v="1040" actId="26606"/>
          <ac:graphicFrameMkLst>
            <pc:docMk/>
            <pc:sldMk cId="3064477242" sldId="260"/>
            <ac:graphicFrameMk id="27" creationId="{5FC6837E-D0E8-6630-124E-68226D231E87}"/>
          </ac:graphicFrameMkLst>
        </pc:graphicFrameChg>
        <pc:graphicFrameChg chg="add mod modGraphic">
          <ac:chgData name="Damian Kurpiewski" userId="a6c40eeacb61fb23" providerId="LiveId" clId="{97BB539E-1196-4ED5-BF1A-400BA04A405B}" dt="2023-06-13T06:40:59.570" v="3628" actId="26606"/>
          <ac:graphicFrameMkLst>
            <pc:docMk/>
            <pc:sldMk cId="3064477242" sldId="260"/>
            <ac:graphicFrameMk id="29" creationId="{07DF680F-7D97-A4CD-D83A-991AD44A24D9}"/>
          </ac:graphicFrameMkLst>
        </pc:graphicFrameChg>
        <pc:picChg chg="add del">
          <ac:chgData name="Damian Kurpiewski" userId="a6c40eeacb61fb23" providerId="LiveId" clId="{97BB539E-1196-4ED5-BF1A-400BA04A405B}" dt="2023-06-13T06:04:29.922" v="1040" actId="26606"/>
          <ac:picMkLst>
            <pc:docMk/>
            <pc:sldMk cId="3064477242" sldId="260"/>
            <ac:picMk id="6" creationId="{3F89350F-065A-2428-8FEA-4EE135914A4C}"/>
          </ac:picMkLst>
        </pc:picChg>
      </pc:sldChg>
      <pc:sldChg chg="addSp delSp modSp new mod setBg modNotesTx">
        <pc:chgData name="Damian Kurpiewski" userId="a6c40eeacb61fb23" providerId="LiveId" clId="{97BB539E-1196-4ED5-BF1A-400BA04A405B}" dt="2023-06-13T06:44:48.774" v="3666" actId="207"/>
        <pc:sldMkLst>
          <pc:docMk/>
          <pc:sldMk cId="747635029" sldId="261"/>
        </pc:sldMkLst>
        <pc:spChg chg="mod">
          <ac:chgData name="Damian Kurpiewski" userId="a6c40eeacb61fb23" providerId="LiveId" clId="{97BB539E-1196-4ED5-BF1A-400BA04A405B}" dt="2023-06-13T06:40:45.885" v="3627" actId="26606"/>
          <ac:spMkLst>
            <pc:docMk/>
            <pc:sldMk cId="747635029" sldId="261"/>
            <ac:spMk id="2" creationId="{926A1895-2FEB-D0B3-03EC-B86C7F77DCA7}"/>
          </ac:spMkLst>
        </pc:spChg>
        <pc:spChg chg="add del mod">
          <ac:chgData name="Damian Kurpiewski" userId="a6c40eeacb61fb23" providerId="LiveId" clId="{97BB539E-1196-4ED5-BF1A-400BA04A405B}" dt="2023-06-13T06:07:39.851" v="1367" actId="26606"/>
          <ac:spMkLst>
            <pc:docMk/>
            <pc:sldMk cId="747635029" sldId="261"/>
            <ac:spMk id="3" creationId="{9C85A847-70CB-232E-09F4-8425B6D67668}"/>
          </ac:spMkLst>
        </pc:spChg>
        <pc:spChg chg="add del">
          <ac:chgData name="Damian Kurpiewski" userId="a6c40eeacb61fb23" providerId="LiveId" clId="{97BB539E-1196-4ED5-BF1A-400BA04A405B}" dt="2023-06-13T06:07:39.792" v="1366" actId="26606"/>
          <ac:spMkLst>
            <pc:docMk/>
            <pc:sldMk cId="747635029" sldId="261"/>
            <ac:spMk id="9" creationId="{C5278130-DFE0-457B-8698-88DF69019DDE}"/>
          </ac:spMkLst>
        </pc:spChg>
        <pc:spChg chg="add del">
          <ac:chgData name="Damian Kurpiewski" userId="a6c40eeacb61fb23" providerId="LiveId" clId="{97BB539E-1196-4ED5-BF1A-400BA04A405B}" dt="2023-06-13T06:07:39.792" v="1366" actId="26606"/>
          <ac:spMkLst>
            <pc:docMk/>
            <pc:sldMk cId="747635029" sldId="261"/>
            <ac:spMk id="11" creationId="{2F99531B-1681-4D6E-BECB-18325B33A618}"/>
          </ac:spMkLst>
        </pc:spChg>
        <pc:spChg chg="add del">
          <ac:chgData name="Damian Kurpiewski" userId="a6c40eeacb61fb23" providerId="LiveId" clId="{97BB539E-1196-4ED5-BF1A-400BA04A405B}" dt="2023-06-13T06:07:39.792" v="1366" actId="26606"/>
          <ac:spMkLst>
            <pc:docMk/>
            <pc:sldMk cId="747635029" sldId="261"/>
            <ac:spMk id="13" creationId="{20344094-430A-400B-804B-910E696A1A90}"/>
          </ac:spMkLst>
        </pc:spChg>
        <pc:spChg chg="add del">
          <ac:chgData name="Damian Kurpiewski" userId="a6c40eeacb61fb23" providerId="LiveId" clId="{97BB539E-1196-4ED5-BF1A-400BA04A405B}" dt="2023-06-13T06:07:39.792" v="1366" actId="26606"/>
          <ac:spMkLst>
            <pc:docMk/>
            <pc:sldMk cId="747635029" sldId="261"/>
            <ac:spMk id="15" creationId="{453C67DF-7782-4E57-AB9B-F1B4811AD8FE}"/>
          </ac:spMkLst>
        </pc:spChg>
        <pc:spChg chg="add del">
          <ac:chgData name="Damian Kurpiewski" userId="a6c40eeacb61fb23" providerId="LiveId" clId="{97BB539E-1196-4ED5-BF1A-400BA04A405B}" dt="2023-06-13T06:40:19.855" v="3620" actId="26606"/>
          <ac:spMkLst>
            <pc:docMk/>
            <pc:sldMk cId="747635029" sldId="261"/>
            <ac:spMk id="21" creationId="{2E442304-DDBD-4F7B-8017-36BCC863FB40}"/>
          </ac:spMkLst>
        </pc:spChg>
        <pc:spChg chg="add del">
          <ac:chgData name="Damian Kurpiewski" userId="a6c40eeacb61fb23" providerId="LiveId" clId="{97BB539E-1196-4ED5-BF1A-400BA04A405B}" dt="2023-06-13T06:40:19.855" v="3620" actId="26606"/>
          <ac:spMkLst>
            <pc:docMk/>
            <pc:sldMk cId="747635029" sldId="261"/>
            <ac:spMk id="22" creationId="{5E107275-3853-46FD-A241-DE4355A42675}"/>
          </ac:spMkLst>
        </pc:spChg>
        <pc:spChg chg="add del">
          <ac:chgData name="Damian Kurpiewski" userId="a6c40eeacb61fb23" providerId="LiveId" clId="{97BB539E-1196-4ED5-BF1A-400BA04A405B}" dt="2023-06-13T06:40:15.170" v="3617" actId="26606"/>
          <ac:spMkLst>
            <pc:docMk/>
            <pc:sldMk cId="747635029" sldId="261"/>
            <ac:spMk id="28" creationId="{0C541B88-1AE9-40C3-AFD5-967787C1979F}"/>
          </ac:spMkLst>
        </pc:spChg>
        <pc:spChg chg="add del">
          <ac:chgData name="Damian Kurpiewski" userId="a6c40eeacb61fb23" providerId="LiveId" clId="{97BB539E-1196-4ED5-BF1A-400BA04A405B}" dt="2023-06-13T06:40:15.170" v="3617" actId="26606"/>
          <ac:spMkLst>
            <pc:docMk/>
            <pc:sldMk cId="747635029" sldId="261"/>
            <ac:spMk id="30" creationId="{E5F17139-31EE-46AC-B04F-DBBD852DD6CB}"/>
          </ac:spMkLst>
        </pc:spChg>
        <pc:spChg chg="add del">
          <ac:chgData name="Damian Kurpiewski" userId="a6c40eeacb61fb23" providerId="LiveId" clId="{97BB539E-1196-4ED5-BF1A-400BA04A405B}" dt="2023-06-13T06:40:15.170" v="3617" actId="26606"/>
          <ac:spMkLst>
            <pc:docMk/>
            <pc:sldMk cId="747635029" sldId="261"/>
            <ac:spMk id="36" creationId="{89D16701-DA76-4F72-BB63-E2C3FFBDFE0F}"/>
          </ac:spMkLst>
        </pc:spChg>
        <pc:spChg chg="add del">
          <ac:chgData name="Damian Kurpiewski" userId="a6c40eeacb61fb23" providerId="LiveId" clId="{97BB539E-1196-4ED5-BF1A-400BA04A405B}" dt="2023-06-13T06:40:15.170" v="3617" actId="26606"/>
          <ac:spMkLst>
            <pc:docMk/>
            <pc:sldMk cId="747635029" sldId="261"/>
            <ac:spMk id="38" creationId="{1CC28BE1-9DC6-43FE-9582-39F091098D77}"/>
          </ac:spMkLst>
        </pc:spChg>
        <pc:spChg chg="add del">
          <ac:chgData name="Damian Kurpiewski" userId="a6c40eeacb61fb23" providerId="LiveId" clId="{97BB539E-1196-4ED5-BF1A-400BA04A405B}" dt="2023-06-13T06:40:19.733" v="3619" actId="26606"/>
          <ac:spMkLst>
            <pc:docMk/>
            <pc:sldMk cId="747635029" sldId="261"/>
            <ac:spMk id="55" creationId="{2E442304-DDBD-4F7B-8017-36BCC863FB40}"/>
          </ac:spMkLst>
        </pc:spChg>
        <pc:spChg chg="add del">
          <ac:chgData name="Damian Kurpiewski" userId="a6c40eeacb61fb23" providerId="LiveId" clId="{97BB539E-1196-4ED5-BF1A-400BA04A405B}" dt="2023-06-13T06:40:19.733" v="3619" actId="26606"/>
          <ac:spMkLst>
            <pc:docMk/>
            <pc:sldMk cId="747635029" sldId="261"/>
            <ac:spMk id="56" creationId="{5E107275-3853-46FD-A241-DE4355A42675}"/>
          </ac:spMkLst>
        </pc:spChg>
        <pc:spChg chg="add del">
          <ac:chgData name="Damian Kurpiewski" userId="a6c40eeacb61fb23" providerId="LiveId" clId="{97BB539E-1196-4ED5-BF1A-400BA04A405B}" dt="2023-06-13T06:40:45.885" v="3627" actId="26606"/>
          <ac:spMkLst>
            <pc:docMk/>
            <pc:sldMk cId="747635029" sldId="261"/>
            <ac:spMk id="58" creationId="{0C541B88-1AE9-40C3-AFD5-967787C1979F}"/>
          </ac:spMkLst>
        </pc:spChg>
        <pc:spChg chg="add del">
          <ac:chgData name="Damian Kurpiewski" userId="a6c40eeacb61fb23" providerId="LiveId" clId="{97BB539E-1196-4ED5-BF1A-400BA04A405B}" dt="2023-06-13T06:40:45.885" v="3627" actId="26606"/>
          <ac:spMkLst>
            <pc:docMk/>
            <pc:sldMk cId="747635029" sldId="261"/>
            <ac:spMk id="59" creationId="{E5F17139-31EE-46AC-B04F-DBBD852DD6CB}"/>
          </ac:spMkLst>
        </pc:spChg>
        <pc:spChg chg="add del">
          <ac:chgData name="Damian Kurpiewski" userId="a6c40eeacb61fb23" providerId="LiveId" clId="{97BB539E-1196-4ED5-BF1A-400BA04A405B}" dt="2023-06-13T06:40:45.885" v="3627" actId="26606"/>
          <ac:spMkLst>
            <pc:docMk/>
            <pc:sldMk cId="747635029" sldId="261"/>
            <ac:spMk id="61" creationId="{89D16701-DA76-4F72-BB63-E2C3FFBDFE0F}"/>
          </ac:spMkLst>
        </pc:spChg>
        <pc:spChg chg="add del">
          <ac:chgData name="Damian Kurpiewski" userId="a6c40eeacb61fb23" providerId="LiveId" clId="{97BB539E-1196-4ED5-BF1A-400BA04A405B}" dt="2023-06-13T06:40:45.885" v="3627" actId="26606"/>
          <ac:spMkLst>
            <pc:docMk/>
            <pc:sldMk cId="747635029" sldId="261"/>
            <ac:spMk id="62" creationId="{1CC28BE1-9DC6-43FE-9582-39F091098D77}"/>
          </ac:spMkLst>
        </pc:spChg>
        <pc:spChg chg="add del">
          <ac:chgData name="Damian Kurpiewski" userId="a6c40eeacb61fb23" providerId="LiveId" clId="{97BB539E-1196-4ED5-BF1A-400BA04A405B}" dt="2023-06-13T06:40:42.105" v="3622" actId="26606"/>
          <ac:spMkLst>
            <pc:docMk/>
            <pc:sldMk cId="747635029" sldId="261"/>
            <ac:spMk id="68" creationId="{5628E5CB-913B-4378-97CE-18C9F6410C53}"/>
          </ac:spMkLst>
        </pc:spChg>
        <pc:spChg chg="add del">
          <ac:chgData name="Damian Kurpiewski" userId="a6c40eeacb61fb23" providerId="LiveId" clId="{97BB539E-1196-4ED5-BF1A-400BA04A405B}" dt="2023-06-13T06:40:44.480" v="3624" actId="26606"/>
          <ac:spMkLst>
            <pc:docMk/>
            <pc:sldMk cId="747635029" sldId="261"/>
            <ac:spMk id="70" creationId="{7D144591-E9E9-4209-8701-3BB48A917D51}"/>
          </ac:spMkLst>
        </pc:spChg>
        <pc:spChg chg="add del">
          <ac:chgData name="Damian Kurpiewski" userId="a6c40eeacb61fb23" providerId="LiveId" clId="{97BB539E-1196-4ED5-BF1A-400BA04A405B}" dt="2023-06-13T06:40:45.832" v="3626" actId="26606"/>
          <ac:spMkLst>
            <pc:docMk/>
            <pc:sldMk cId="747635029" sldId="261"/>
            <ac:spMk id="72" creationId="{5628E5CB-913B-4378-97CE-18C9F6410C53}"/>
          </ac:spMkLst>
        </pc:spChg>
        <pc:spChg chg="add">
          <ac:chgData name="Damian Kurpiewski" userId="a6c40eeacb61fb23" providerId="LiveId" clId="{97BB539E-1196-4ED5-BF1A-400BA04A405B}" dt="2023-06-13T06:40:45.885" v="3627" actId="26606"/>
          <ac:spMkLst>
            <pc:docMk/>
            <pc:sldMk cId="747635029" sldId="261"/>
            <ac:spMk id="74" creationId="{7D144591-E9E9-4209-8701-3BB48A917D51}"/>
          </ac:spMkLst>
        </pc:spChg>
        <pc:grpChg chg="add del">
          <ac:chgData name="Damian Kurpiewski" userId="a6c40eeacb61fb23" providerId="LiveId" clId="{97BB539E-1196-4ED5-BF1A-400BA04A405B}" dt="2023-06-13T06:40:15.170" v="3617" actId="26606"/>
          <ac:grpSpMkLst>
            <pc:docMk/>
            <pc:sldMk cId="747635029" sldId="261"/>
            <ac:grpSpMk id="32" creationId="{7CF625D3-71A3-4F30-A096-8EF334E959D0}"/>
          </ac:grpSpMkLst>
        </pc:grpChg>
        <pc:grpChg chg="add del">
          <ac:chgData name="Damian Kurpiewski" userId="a6c40eeacb61fb23" providerId="LiveId" clId="{97BB539E-1196-4ED5-BF1A-400BA04A405B}" dt="2023-06-13T06:40:15.170" v="3617" actId="26606"/>
          <ac:grpSpMkLst>
            <pc:docMk/>
            <pc:sldMk cId="747635029" sldId="261"/>
            <ac:grpSpMk id="40" creationId="{AF9AF3F3-CE0C-4125-BDD7-346487FA0B40}"/>
          </ac:grpSpMkLst>
        </pc:grpChg>
        <pc:grpChg chg="add del">
          <ac:chgData name="Damian Kurpiewski" userId="a6c40eeacb61fb23" providerId="LiveId" clId="{97BB539E-1196-4ED5-BF1A-400BA04A405B}" dt="2023-06-13T06:40:45.885" v="3627" actId="26606"/>
          <ac:grpSpMkLst>
            <pc:docMk/>
            <pc:sldMk cId="747635029" sldId="261"/>
            <ac:grpSpMk id="60" creationId="{7CF625D3-71A3-4F30-A096-8EF334E959D0}"/>
          </ac:grpSpMkLst>
        </pc:grpChg>
        <pc:grpChg chg="add del">
          <ac:chgData name="Damian Kurpiewski" userId="a6c40eeacb61fb23" providerId="LiveId" clId="{97BB539E-1196-4ED5-BF1A-400BA04A405B}" dt="2023-06-13T06:40:45.885" v="3627" actId="26606"/>
          <ac:grpSpMkLst>
            <pc:docMk/>
            <pc:sldMk cId="747635029" sldId="261"/>
            <ac:grpSpMk id="63" creationId="{AF9AF3F3-CE0C-4125-BDD7-346487FA0B40}"/>
          </ac:grpSpMkLst>
        </pc:grpChg>
        <pc:graphicFrameChg chg="add del">
          <ac:chgData name="Damian Kurpiewski" userId="a6c40eeacb61fb23" providerId="LiveId" clId="{97BB539E-1196-4ED5-BF1A-400BA04A405B}" dt="2023-06-13T06:07:39.792" v="1366" actId="26606"/>
          <ac:graphicFrameMkLst>
            <pc:docMk/>
            <pc:sldMk cId="747635029" sldId="261"/>
            <ac:graphicFrameMk id="5" creationId="{077B2992-4FE1-FAE5-4DED-95466F024D09}"/>
          </ac:graphicFrameMkLst>
        </pc:graphicFrameChg>
        <pc:graphicFrameChg chg="add mod modGraphic">
          <ac:chgData name="Damian Kurpiewski" userId="a6c40eeacb61fb23" providerId="LiveId" clId="{97BB539E-1196-4ED5-BF1A-400BA04A405B}" dt="2023-06-13T06:44:48.774" v="3666" actId="207"/>
          <ac:graphicFrameMkLst>
            <pc:docMk/>
            <pc:sldMk cId="747635029" sldId="261"/>
            <ac:graphicFrameMk id="23" creationId="{D01DB75D-7D59-F941-C60C-6789FD396545}"/>
          </ac:graphicFrameMkLst>
        </pc:graphicFrameChg>
        <pc:cxnChg chg="add del">
          <ac:chgData name="Damian Kurpiewski" userId="a6c40eeacb61fb23" providerId="LiveId" clId="{97BB539E-1196-4ED5-BF1A-400BA04A405B}" dt="2023-06-13T06:07:39.792" v="1366" actId="26606"/>
          <ac:cxnSpMkLst>
            <pc:docMk/>
            <pc:sldMk cId="747635029" sldId="261"/>
            <ac:cxnSpMk id="17" creationId="{B03A5AE3-BD30-455C-842B-7626C8BEF097}"/>
          </ac:cxnSpMkLst>
        </pc:cxnChg>
        <pc:cxnChg chg="add del">
          <ac:chgData name="Damian Kurpiewski" userId="a6c40eeacb61fb23" providerId="LiveId" clId="{97BB539E-1196-4ED5-BF1A-400BA04A405B}" dt="2023-06-13T06:07:39.792" v="1366" actId="26606"/>
          <ac:cxnSpMkLst>
            <pc:docMk/>
            <pc:sldMk cId="747635029" sldId="261"/>
            <ac:cxnSpMk id="19" creationId="{2DBECAA5-1F2D-470D-875C-8F2C2CA3E54B}"/>
          </ac:cxnSpMkLst>
        </pc:cxnChg>
      </pc:sldChg>
      <pc:sldChg chg="addSp delSp modSp new mod setBg">
        <pc:chgData name="Damian Kurpiewski" userId="a6c40eeacb61fb23" providerId="LiveId" clId="{97BB539E-1196-4ED5-BF1A-400BA04A405B}" dt="2023-06-13T06:10:25.127" v="1438" actId="26606"/>
        <pc:sldMkLst>
          <pc:docMk/>
          <pc:sldMk cId="946025356" sldId="262"/>
        </pc:sldMkLst>
        <pc:spChg chg="mod">
          <ac:chgData name="Damian Kurpiewski" userId="a6c40eeacb61fb23" providerId="LiveId" clId="{97BB539E-1196-4ED5-BF1A-400BA04A405B}" dt="2023-06-13T06:10:25.127" v="1438" actId="26606"/>
          <ac:spMkLst>
            <pc:docMk/>
            <pc:sldMk cId="946025356" sldId="262"/>
            <ac:spMk id="2" creationId="{72196205-F4AC-59B2-CDE6-819D3F1F4614}"/>
          </ac:spMkLst>
        </pc:spChg>
        <pc:spChg chg="add del mod">
          <ac:chgData name="Damian Kurpiewski" userId="a6c40eeacb61fb23" providerId="LiveId" clId="{97BB539E-1196-4ED5-BF1A-400BA04A405B}" dt="2023-06-13T06:10:25.127" v="1438" actId="26606"/>
          <ac:spMkLst>
            <pc:docMk/>
            <pc:sldMk cId="946025356" sldId="262"/>
            <ac:spMk id="3" creationId="{0C2FA749-A964-5BCA-B7CF-8C1A25275F93}"/>
          </ac:spMkLst>
        </pc:spChg>
        <pc:spChg chg="add del">
          <ac:chgData name="Damian Kurpiewski" userId="a6c40eeacb61fb23" providerId="LiveId" clId="{97BB539E-1196-4ED5-BF1A-400BA04A405B}" dt="2023-06-13T06:10:18.742" v="1435" actId="26606"/>
          <ac:spMkLst>
            <pc:docMk/>
            <pc:sldMk cId="946025356" sldId="262"/>
            <ac:spMk id="8" creationId="{1BB867FF-FC45-48F7-8104-F89BE54909F1}"/>
          </ac:spMkLst>
        </pc:spChg>
        <pc:spChg chg="add">
          <ac:chgData name="Damian Kurpiewski" userId="a6c40eeacb61fb23" providerId="LiveId" clId="{97BB539E-1196-4ED5-BF1A-400BA04A405B}" dt="2023-06-13T06:10:25.127" v="1438" actId="26606"/>
          <ac:spMkLst>
            <pc:docMk/>
            <pc:sldMk cId="946025356" sldId="262"/>
            <ac:spMk id="9" creationId="{AFF8D2E5-2C4E-47B1-930B-6C82B7C31331}"/>
          </ac:spMkLst>
        </pc:spChg>
        <pc:spChg chg="add del">
          <ac:chgData name="Damian Kurpiewski" userId="a6c40eeacb61fb23" providerId="LiveId" clId="{97BB539E-1196-4ED5-BF1A-400BA04A405B}" dt="2023-06-13T06:10:18.742" v="1435" actId="26606"/>
          <ac:spMkLst>
            <pc:docMk/>
            <pc:sldMk cId="946025356" sldId="262"/>
            <ac:spMk id="10" creationId="{8BB56887-D0D5-4F0C-9E19-7247EB83C8B7}"/>
          </ac:spMkLst>
        </pc:spChg>
        <pc:spChg chg="add">
          <ac:chgData name="Damian Kurpiewski" userId="a6c40eeacb61fb23" providerId="LiveId" clId="{97BB539E-1196-4ED5-BF1A-400BA04A405B}" dt="2023-06-13T06:10:25.127" v="1438" actId="26606"/>
          <ac:spMkLst>
            <pc:docMk/>
            <pc:sldMk cId="946025356" sldId="262"/>
            <ac:spMk id="11" creationId="{801E4ADA-0EA9-4930-846E-3C11E8BED6DD}"/>
          </ac:spMkLst>
        </pc:spChg>
        <pc:spChg chg="add del">
          <ac:chgData name="Damian Kurpiewski" userId="a6c40eeacb61fb23" providerId="LiveId" clId="{97BB539E-1196-4ED5-BF1A-400BA04A405B}" dt="2023-06-13T06:10:18.742" v="1435" actId="26606"/>
          <ac:spMkLst>
            <pc:docMk/>
            <pc:sldMk cId="946025356" sldId="262"/>
            <ac:spMk id="12" creationId="{081E4A58-353D-44AE-B2FC-2A74E2E400F7}"/>
          </ac:spMkLst>
        </pc:spChg>
        <pc:spChg chg="add">
          <ac:chgData name="Damian Kurpiewski" userId="a6c40eeacb61fb23" providerId="LiveId" clId="{97BB539E-1196-4ED5-BF1A-400BA04A405B}" dt="2023-06-13T06:10:25.127" v="1438" actId="26606"/>
          <ac:spMkLst>
            <pc:docMk/>
            <pc:sldMk cId="946025356" sldId="262"/>
            <ac:spMk id="13" creationId="{FB92FFCE-0C90-454E-AA25-D4EE9A6C39C5}"/>
          </ac:spMkLst>
        </pc:spChg>
        <pc:graphicFrameChg chg="add del">
          <ac:chgData name="Damian Kurpiewski" userId="a6c40eeacb61fb23" providerId="LiveId" clId="{97BB539E-1196-4ED5-BF1A-400BA04A405B}" dt="2023-06-13T06:10:25.025" v="1437" actId="26606"/>
          <ac:graphicFrameMkLst>
            <pc:docMk/>
            <pc:sldMk cId="946025356" sldId="262"/>
            <ac:graphicFrameMk id="5" creationId="{1DED5E2F-8965-53F4-2BD5-B19AF9103116}"/>
          </ac:graphicFrameMkLst>
        </pc:graphicFrameChg>
        <pc:graphicFrameChg chg="add">
          <ac:chgData name="Damian Kurpiewski" userId="a6c40eeacb61fb23" providerId="LiveId" clId="{97BB539E-1196-4ED5-BF1A-400BA04A405B}" dt="2023-06-13T06:10:25.127" v="1438" actId="26606"/>
          <ac:graphicFrameMkLst>
            <pc:docMk/>
            <pc:sldMk cId="946025356" sldId="262"/>
            <ac:graphicFrameMk id="7" creationId="{416A56C6-F8FD-3743-9298-9B34F8CC7F33}"/>
          </ac:graphicFrameMkLst>
        </pc:graphicFrameChg>
      </pc:sldChg>
      <pc:sldChg chg="addSp delSp modSp new mod setBg modNotesTx">
        <pc:chgData name="Damian Kurpiewski" userId="a6c40eeacb61fb23" providerId="LiveId" clId="{97BB539E-1196-4ED5-BF1A-400BA04A405B}" dt="2023-06-13T06:45:26.196" v="3678" actId="207"/>
        <pc:sldMkLst>
          <pc:docMk/>
          <pc:sldMk cId="695349132" sldId="263"/>
        </pc:sldMkLst>
        <pc:spChg chg="mod ord">
          <ac:chgData name="Damian Kurpiewski" userId="a6c40eeacb61fb23" providerId="LiveId" clId="{97BB539E-1196-4ED5-BF1A-400BA04A405B}" dt="2023-06-13T06:14:31.537" v="1745" actId="26606"/>
          <ac:spMkLst>
            <pc:docMk/>
            <pc:sldMk cId="695349132" sldId="263"/>
            <ac:spMk id="2" creationId="{D53F2CAC-0A0A-E834-3682-3E309550AEEE}"/>
          </ac:spMkLst>
        </pc:spChg>
        <pc:spChg chg="mod">
          <ac:chgData name="Damian Kurpiewski" userId="a6c40eeacb61fb23" providerId="LiveId" clId="{97BB539E-1196-4ED5-BF1A-400BA04A405B}" dt="2023-06-13T06:45:26.196" v="3678" actId="207"/>
          <ac:spMkLst>
            <pc:docMk/>
            <pc:sldMk cId="695349132" sldId="263"/>
            <ac:spMk id="3" creationId="{B616B7D3-859E-2576-3A2F-68717A61CC26}"/>
          </ac:spMkLst>
        </pc:spChg>
        <pc:spChg chg="add del">
          <ac:chgData name="Damian Kurpiewski" userId="a6c40eeacb61fb23" providerId="LiveId" clId="{97BB539E-1196-4ED5-BF1A-400BA04A405B}" dt="2023-06-13T06:13:43.805" v="1735" actId="26606"/>
          <ac:spMkLst>
            <pc:docMk/>
            <pc:sldMk cId="695349132" sldId="263"/>
            <ac:spMk id="10" creationId="{92468898-5A6E-4D55-85EC-308E785EE06C}"/>
          </ac:spMkLst>
        </pc:spChg>
        <pc:spChg chg="add del">
          <ac:chgData name="Damian Kurpiewski" userId="a6c40eeacb61fb23" providerId="LiveId" clId="{97BB539E-1196-4ED5-BF1A-400BA04A405B}" dt="2023-06-13T06:13:43.805" v="1735" actId="26606"/>
          <ac:spMkLst>
            <pc:docMk/>
            <pc:sldMk cId="695349132" sldId="263"/>
            <ac:spMk id="12" creationId="{3E23A947-2D45-4208-AE2B-64948C87A3EB}"/>
          </ac:spMkLst>
        </pc:spChg>
        <pc:spChg chg="add del">
          <ac:chgData name="Damian Kurpiewski" userId="a6c40eeacb61fb23" providerId="LiveId" clId="{97BB539E-1196-4ED5-BF1A-400BA04A405B}" dt="2023-06-13T06:13:43.805" v="1735" actId="26606"/>
          <ac:spMkLst>
            <pc:docMk/>
            <pc:sldMk cId="695349132" sldId="263"/>
            <ac:spMk id="14" creationId="{E5BBB0F9-6A59-4D02-A9C7-A2D6516684CE}"/>
          </ac:spMkLst>
        </pc:spChg>
        <pc:spChg chg="add del">
          <ac:chgData name="Damian Kurpiewski" userId="a6c40eeacb61fb23" providerId="LiveId" clId="{97BB539E-1196-4ED5-BF1A-400BA04A405B}" dt="2023-06-13T06:13:20.842" v="1730" actId="26606"/>
          <ac:spMkLst>
            <pc:docMk/>
            <pc:sldMk cId="695349132" sldId="263"/>
            <ac:spMk id="19" creationId="{90D01200-0224-43C5-AB38-FB4D16B73FB7}"/>
          </ac:spMkLst>
        </pc:spChg>
        <pc:spChg chg="add del">
          <ac:chgData name="Damian Kurpiewski" userId="a6c40eeacb61fb23" providerId="LiveId" clId="{97BB539E-1196-4ED5-BF1A-400BA04A405B}" dt="2023-06-13T06:13:20.842" v="1730" actId="26606"/>
          <ac:spMkLst>
            <pc:docMk/>
            <pc:sldMk cId="695349132" sldId="263"/>
            <ac:spMk id="21" creationId="{728A44A4-A002-4A88-9FC9-1D0566C97A47}"/>
          </ac:spMkLst>
        </pc:spChg>
        <pc:spChg chg="add del">
          <ac:chgData name="Damian Kurpiewski" userId="a6c40eeacb61fb23" providerId="LiveId" clId="{97BB539E-1196-4ED5-BF1A-400BA04A405B}" dt="2023-06-13T06:13:20.842" v="1730" actId="26606"/>
          <ac:spMkLst>
            <pc:docMk/>
            <pc:sldMk cId="695349132" sldId="263"/>
            <ac:spMk id="23" creationId="{3E7D5C7B-DD16-401B-85CE-4AAA2A4F5136}"/>
          </ac:spMkLst>
        </pc:spChg>
        <pc:spChg chg="add del">
          <ac:chgData name="Damian Kurpiewski" userId="a6c40eeacb61fb23" providerId="LiveId" clId="{97BB539E-1196-4ED5-BF1A-400BA04A405B}" dt="2023-06-13T06:13:26.405" v="1732" actId="26606"/>
          <ac:spMkLst>
            <pc:docMk/>
            <pc:sldMk cId="695349132" sldId="263"/>
            <ac:spMk id="26" creationId="{327D73B4-9F5C-4A64-A179-51B9500CB8B5}"/>
          </ac:spMkLst>
        </pc:spChg>
        <pc:spChg chg="add del">
          <ac:chgData name="Damian Kurpiewski" userId="a6c40eeacb61fb23" providerId="LiveId" clId="{97BB539E-1196-4ED5-BF1A-400BA04A405B}" dt="2023-06-13T06:13:26.405" v="1732" actId="26606"/>
          <ac:spMkLst>
            <pc:docMk/>
            <pc:sldMk cId="695349132" sldId="263"/>
            <ac:spMk id="27" creationId="{E3020543-B24B-4EC4-8FFC-8DD88EEA91A8}"/>
          </ac:spMkLst>
        </pc:spChg>
        <pc:spChg chg="add del">
          <ac:chgData name="Damian Kurpiewski" userId="a6c40eeacb61fb23" providerId="LiveId" clId="{97BB539E-1196-4ED5-BF1A-400BA04A405B}" dt="2023-06-13T06:13:26.405" v="1732" actId="26606"/>
          <ac:spMkLst>
            <pc:docMk/>
            <pc:sldMk cId="695349132" sldId="263"/>
            <ac:spMk id="28" creationId="{C1F06963-6374-4B48-844F-071A9BAAAE02}"/>
          </ac:spMkLst>
        </pc:spChg>
        <pc:spChg chg="add del">
          <ac:chgData name="Damian Kurpiewski" userId="a6c40eeacb61fb23" providerId="LiveId" clId="{97BB539E-1196-4ED5-BF1A-400BA04A405B}" dt="2023-06-13T06:13:43.637" v="1734" actId="26606"/>
          <ac:spMkLst>
            <pc:docMk/>
            <pc:sldMk cId="695349132" sldId="263"/>
            <ac:spMk id="37" creationId="{03AF1C04-3FEF-41BD-BB84-2F263765BEBC}"/>
          </ac:spMkLst>
        </pc:spChg>
        <pc:spChg chg="add del">
          <ac:chgData name="Damian Kurpiewski" userId="a6c40eeacb61fb23" providerId="LiveId" clId="{97BB539E-1196-4ED5-BF1A-400BA04A405B}" dt="2023-06-13T06:14:16.320" v="1741" actId="26606"/>
          <ac:spMkLst>
            <pc:docMk/>
            <pc:sldMk cId="695349132" sldId="263"/>
            <ac:spMk id="46" creationId="{953EC90C-082B-4667-A29F-E4E4D515AA7E}"/>
          </ac:spMkLst>
        </pc:spChg>
        <pc:spChg chg="add del">
          <ac:chgData name="Damian Kurpiewski" userId="a6c40eeacb61fb23" providerId="LiveId" clId="{97BB539E-1196-4ED5-BF1A-400BA04A405B}" dt="2023-06-13T06:14:16.320" v="1741" actId="26606"/>
          <ac:spMkLst>
            <pc:docMk/>
            <pc:sldMk cId="695349132" sldId="263"/>
            <ac:spMk id="47" creationId="{E99FF883-3EBA-49CC-8D77-1EE69E1826E3}"/>
          </ac:spMkLst>
        </pc:spChg>
        <pc:spChg chg="add del">
          <ac:chgData name="Damian Kurpiewski" userId="a6c40eeacb61fb23" providerId="LiveId" clId="{97BB539E-1196-4ED5-BF1A-400BA04A405B}" dt="2023-06-13T06:14:31.537" v="1745" actId="26606"/>
          <ac:spMkLst>
            <pc:docMk/>
            <pc:sldMk cId="695349132" sldId="263"/>
            <ac:spMk id="61" creationId="{12609869-9E80-471B-A487-A53288E0E791}"/>
          </ac:spMkLst>
        </pc:spChg>
        <pc:spChg chg="add del">
          <ac:chgData name="Damian Kurpiewski" userId="a6c40eeacb61fb23" providerId="LiveId" clId="{97BB539E-1196-4ED5-BF1A-400BA04A405B}" dt="2023-06-13T06:14:31.537" v="1745" actId="26606"/>
          <ac:spMkLst>
            <pc:docMk/>
            <pc:sldMk cId="695349132" sldId="263"/>
            <ac:spMk id="63" creationId="{7004738A-9D34-43E8-97D2-CA0EED4F8BE0}"/>
          </ac:spMkLst>
        </pc:spChg>
        <pc:spChg chg="add del">
          <ac:chgData name="Damian Kurpiewski" userId="a6c40eeacb61fb23" providerId="LiveId" clId="{97BB539E-1196-4ED5-BF1A-400BA04A405B}" dt="2023-06-13T06:14:31.537" v="1745" actId="26606"/>
          <ac:spMkLst>
            <pc:docMk/>
            <pc:sldMk cId="695349132" sldId="263"/>
            <ac:spMk id="65" creationId="{B8B8D07F-F13E-443E-BA68-2D26672D76B9}"/>
          </ac:spMkLst>
        </pc:spChg>
        <pc:spChg chg="add del">
          <ac:chgData name="Damian Kurpiewski" userId="a6c40eeacb61fb23" providerId="LiveId" clId="{97BB539E-1196-4ED5-BF1A-400BA04A405B}" dt="2023-06-13T06:14:31.537" v="1745" actId="26606"/>
          <ac:spMkLst>
            <pc:docMk/>
            <pc:sldMk cId="695349132" sldId="263"/>
            <ac:spMk id="67" creationId="{2813A4FA-24A5-41ED-A534-3807D1B2F344}"/>
          </ac:spMkLst>
        </pc:spChg>
        <pc:spChg chg="add del">
          <ac:chgData name="Damian Kurpiewski" userId="a6c40eeacb61fb23" providerId="LiveId" clId="{97BB539E-1196-4ED5-BF1A-400BA04A405B}" dt="2023-06-13T06:14:31.537" v="1745" actId="26606"/>
          <ac:spMkLst>
            <pc:docMk/>
            <pc:sldMk cId="695349132" sldId="263"/>
            <ac:spMk id="69" creationId="{C3944F27-CA70-4E84-A51A-E6BF89558979}"/>
          </ac:spMkLst>
        </pc:spChg>
        <pc:spChg chg="add del">
          <ac:chgData name="Damian Kurpiewski" userId="a6c40eeacb61fb23" providerId="LiveId" clId="{97BB539E-1196-4ED5-BF1A-400BA04A405B}" dt="2023-06-13T06:14:31.521" v="1744" actId="26606"/>
          <ac:spMkLst>
            <pc:docMk/>
            <pc:sldMk cId="695349132" sldId="263"/>
            <ac:spMk id="74" creationId="{1B15ED52-F352-441B-82BF-E0EA34836D08}"/>
          </ac:spMkLst>
        </pc:spChg>
        <pc:spChg chg="add del">
          <ac:chgData name="Damian Kurpiewski" userId="a6c40eeacb61fb23" providerId="LiveId" clId="{97BB539E-1196-4ED5-BF1A-400BA04A405B}" dt="2023-06-13T06:14:31.521" v="1744" actId="26606"/>
          <ac:spMkLst>
            <pc:docMk/>
            <pc:sldMk cId="695349132" sldId="263"/>
            <ac:spMk id="76" creationId="{61707E60-CEC9-4661-AA82-69242EB4BDC3}"/>
          </ac:spMkLst>
        </pc:spChg>
        <pc:spChg chg="add del">
          <ac:chgData name="Damian Kurpiewski" userId="a6c40eeacb61fb23" providerId="LiveId" clId="{97BB539E-1196-4ED5-BF1A-400BA04A405B}" dt="2023-06-13T06:14:31.521" v="1744" actId="26606"/>
          <ac:spMkLst>
            <pc:docMk/>
            <pc:sldMk cId="695349132" sldId="263"/>
            <ac:spMk id="78" creationId="{8F035CD8-AE30-4146-96F2-036B0CE5E4F3}"/>
          </ac:spMkLst>
        </pc:spChg>
        <pc:spChg chg="add">
          <ac:chgData name="Damian Kurpiewski" userId="a6c40eeacb61fb23" providerId="LiveId" clId="{97BB539E-1196-4ED5-BF1A-400BA04A405B}" dt="2023-06-13T06:14:31.537" v="1745" actId="26606"/>
          <ac:spMkLst>
            <pc:docMk/>
            <pc:sldMk cId="695349132" sldId="263"/>
            <ac:spMk id="80" creationId="{90D01200-0224-43C5-AB38-FB4D16B73FB7}"/>
          </ac:spMkLst>
        </pc:spChg>
        <pc:spChg chg="add">
          <ac:chgData name="Damian Kurpiewski" userId="a6c40eeacb61fb23" providerId="LiveId" clId="{97BB539E-1196-4ED5-BF1A-400BA04A405B}" dt="2023-06-13T06:14:31.537" v="1745" actId="26606"/>
          <ac:spMkLst>
            <pc:docMk/>
            <pc:sldMk cId="695349132" sldId="263"/>
            <ac:spMk id="81" creationId="{728A44A4-A002-4A88-9FC9-1D0566C97A47}"/>
          </ac:spMkLst>
        </pc:spChg>
        <pc:spChg chg="add">
          <ac:chgData name="Damian Kurpiewski" userId="a6c40eeacb61fb23" providerId="LiveId" clId="{97BB539E-1196-4ED5-BF1A-400BA04A405B}" dt="2023-06-13T06:14:31.537" v="1745" actId="26606"/>
          <ac:spMkLst>
            <pc:docMk/>
            <pc:sldMk cId="695349132" sldId="263"/>
            <ac:spMk id="82" creationId="{3E7D5C7B-DD16-401B-85CE-4AAA2A4F5136}"/>
          </ac:spMkLst>
        </pc:spChg>
        <pc:grpChg chg="add del">
          <ac:chgData name="Damian Kurpiewski" userId="a6c40eeacb61fb23" providerId="LiveId" clId="{97BB539E-1196-4ED5-BF1A-400BA04A405B}" dt="2023-06-13T06:13:26.405" v="1732" actId="26606"/>
          <ac:grpSpMkLst>
            <pc:docMk/>
            <pc:sldMk cId="695349132" sldId="263"/>
            <ac:grpSpMk id="30" creationId="{5614C7C0-FA1D-4105-8345-1DF76F9870A8}"/>
          </ac:grpSpMkLst>
        </pc:grpChg>
        <pc:grpChg chg="add del">
          <ac:chgData name="Damian Kurpiewski" userId="a6c40eeacb61fb23" providerId="LiveId" clId="{97BB539E-1196-4ED5-BF1A-400BA04A405B}" dt="2023-06-13T06:13:43.637" v="1734" actId="26606"/>
          <ac:grpSpMkLst>
            <pc:docMk/>
            <pc:sldMk cId="695349132" sldId="263"/>
            <ac:grpSpMk id="38" creationId="{2DD5E267-EB6F-47DF-ABEF-2C1BED44DAC6}"/>
          </ac:grpSpMkLst>
        </pc:grpChg>
        <pc:grpChg chg="add del">
          <ac:chgData name="Damian Kurpiewski" userId="a6c40eeacb61fb23" providerId="LiveId" clId="{97BB539E-1196-4ED5-BF1A-400BA04A405B}" dt="2023-06-13T06:13:43.637" v="1734" actId="26606"/>
          <ac:grpSpMkLst>
            <pc:docMk/>
            <pc:sldMk cId="695349132" sldId="263"/>
            <ac:grpSpMk id="40" creationId="{66828D02-A05D-412B-9F20-B68E970B9FC2}"/>
          </ac:grpSpMkLst>
        </pc:grpChg>
        <pc:grpChg chg="add del">
          <ac:chgData name="Damian Kurpiewski" userId="a6c40eeacb61fb23" providerId="LiveId" clId="{97BB539E-1196-4ED5-BF1A-400BA04A405B}" dt="2023-06-13T06:13:43.637" v="1734" actId="26606"/>
          <ac:grpSpMkLst>
            <pc:docMk/>
            <pc:sldMk cId="695349132" sldId="263"/>
            <ac:grpSpMk id="43" creationId="{E27AF472-EAE3-4572-AB69-B92BD10DBC6D}"/>
          </ac:grpSpMkLst>
        </pc:grpChg>
        <pc:grpChg chg="add del">
          <ac:chgData name="Damian Kurpiewski" userId="a6c40eeacb61fb23" providerId="LiveId" clId="{97BB539E-1196-4ED5-BF1A-400BA04A405B}" dt="2023-06-13T06:14:16.320" v="1741" actId="26606"/>
          <ac:grpSpMkLst>
            <pc:docMk/>
            <pc:sldMk cId="695349132" sldId="263"/>
            <ac:grpSpMk id="48" creationId="{1080CC40-197E-4064-A999-72A67A9D9B43}"/>
          </ac:grpSpMkLst>
        </pc:grpChg>
        <pc:grpChg chg="add del">
          <ac:chgData name="Damian Kurpiewski" userId="a6c40eeacb61fb23" providerId="LiveId" clId="{97BB539E-1196-4ED5-BF1A-400BA04A405B}" dt="2023-06-13T06:14:16.320" v="1741" actId="26606"/>
          <ac:grpSpMkLst>
            <pc:docMk/>
            <pc:sldMk cId="695349132" sldId="263"/>
            <ac:grpSpMk id="49" creationId="{E27AF472-EAE3-4572-AB69-B92BD10DBC6D}"/>
          </ac:grpSpMkLst>
        </pc:grpChg>
        <pc:picChg chg="add mod ord">
          <ac:chgData name="Damian Kurpiewski" userId="a6c40eeacb61fb23" providerId="LiveId" clId="{97BB539E-1196-4ED5-BF1A-400BA04A405B}" dt="2023-06-13T06:14:31.537" v="1745" actId="26606"/>
          <ac:picMkLst>
            <pc:docMk/>
            <pc:sldMk cId="695349132" sldId="263"/>
            <ac:picMk id="7" creationId="{1A02D75F-A4DE-B5AB-C0CD-ED8B08C109EA}"/>
          </ac:picMkLst>
        </pc:picChg>
        <pc:cxnChg chg="add del">
          <ac:chgData name="Damian Kurpiewski" userId="a6c40eeacb61fb23" providerId="LiveId" clId="{97BB539E-1196-4ED5-BF1A-400BA04A405B}" dt="2023-06-13T06:13:26.405" v="1732" actId="26606"/>
          <ac:cxnSpMkLst>
            <pc:docMk/>
            <pc:sldMk cId="695349132" sldId="263"/>
            <ac:cxnSpMk id="29" creationId="{C49DA8F6-BCC1-4447-B54C-57856834B94B}"/>
          </ac:cxnSpMkLst>
        </pc:cxnChg>
      </pc:sldChg>
      <pc:sldChg chg="addSp delSp modSp new mod setBg modNotesTx">
        <pc:chgData name="Damian Kurpiewski" userId="a6c40eeacb61fb23" providerId="LiveId" clId="{97BB539E-1196-4ED5-BF1A-400BA04A405B}" dt="2023-06-13T06:45:52.652" v="3691" actId="113"/>
        <pc:sldMkLst>
          <pc:docMk/>
          <pc:sldMk cId="912214343" sldId="264"/>
        </pc:sldMkLst>
        <pc:spChg chg="mod">
          <ac:chgData name="Damian Kurpiewski" userId="a6c40eeacb61fb23" providerId="LiveId" clId="{97BB539E-1196-4ED5-BF1A-400BA04A405B}" dt="2023-06-13T06:17:34.102" v="2006" actId="26606"/>
          <ac:spMkLst>
            <pc:docMk/>
            <pc:sldMk cId="912214343" sldId="264"/>
            <ac:spMk id="2" creationId="{A466E839-3FF8-66C0-5F8C-3FA6AFB6BAB9}"/>
          </ac:spMkLst>
        </pc:spChg>
        <pc:spChg chg="mod">
          <ac:chgData name="Damian Kurpiewski" userId="a6c40eeacb61fb23" providerId="LiveId" clId="{97BB539E-1196-4ED5-BF1A-400BA04A405B}" dt="2023-06-13T06:45:52.652" v="3691" actId="113"/>
          <ac:spMkLst>
            <pc:docMk/>
            <pc:sldMk cId="912214343" sldId="264"/>
            <ac:spMk id="3" creationId="{DF68EB23-53D4-92F8-90DD-1D7F1AEE9392}"/>
          </ac:spMkLst>
        </pc:spChg>
        <pc:spChg chg="add del">
          <ac:chgData name="Damian Kurpiewski" userId="a6c40eeacb61fb23" providerId="LiveId" clId="{97BB539E-1196-4ED5-BF1A-400BA04A405B}" dt="2023-06-13T06:15:18.603" v="1756" actId="22"/>
          <ac:spMkLst>
            <pc:docMk/>
            <pc:sldMk cId="912214343" sldId="264"/>
            <ac:spMk id="5" creationId="{1D1AD1DC-3A91-314C-F0C9-80AA6A2ED085}"/>
          </ac:spMkLst>
        </pc:spChg>
        <pc:spChg chg="add">
          <ac:chgData name="Damian Kurpiewski" userId="a6c40eeacb61fb23" providerId="LiveId" clId="{97BB539E-1196-4ED5-BF1A-400BA04A405B}" dt="2023-06-13T06:17:34.102" v="2006" actId="26606"/>
          <ac:spMkLst>
            <pc:docMk/>
            <pc:sldMk cId="912214343" sldId="264"/>
            <ac:spMk id="10" creationId="{90D01200-0224-43C5-AB38-FB4D16B73FB7}"/>
          </ac:spMkLst>
        </pc:spChg>
        <pc:spChg chg="add">
          <ac:chgData name="Damian Kurpiewski" userId="a6c40eeacb61fb23" providerId="LiveId" clId="{97BB539E-1196-4ED5-BF1A-400BA04A405B}" dt="2023-06-13T06:17:34.102" v="2006" actId="26606"/>
          <ac:spMkLst>
            <pc:docMk/>
            <pc:sldMk cId="912214343" sldId="264"/>
            <ac:spMk id="12" creationId="{728A44A4-A002-4A88-9FC9-1D0566C97A47}"/>
          </ac:spMkLst>
        </pc:spChg>
        <pc:spChg chg="add">
          <ac:chgData name="Damian Kurpiewski" userId="a6c40eeacb61fb23" providerId="LiveId" clId="{97BB539E-1196-4ED5-BF1A-400BA04A405B}" dt="2023-06-13T06:17:34.102" v="2006" actId="26606"/>
          <ac:spMkLst>
            <pc:docMk/>
            <pc:sldMk cId="912214343" sldId="264"/>
            <ac:spMk id="14" creationId="{3E7D5C7B-DD16-401B-85CE-4AAA2A4F5136}"/>
          </ac:spMkLst>
        </pc:spChg>
        <pc:picChg chg="add">
          <ac:chgData name="Damian Kurpiewski" userId="a6c40eeacb61fb23" providerId="LiveId" clId="{97BB539E-1196-4ED5-BF1A-400BA04A405B}" dt="2023-06-13T06:17:34.102" v="2006" actId="26606"/>
          <ac:picMkLst>
            <pc:docMk/>
            <pc:sldMk cId="912214343" sldId="264"/>
            <ac:picMk id="7" creationId="{1E5088EE-9D3D-6CC5-6DD1-AE4508E203D0}"/>
          </ac:picMkLst>
        </pc:picChg>
      </pc:sldChg>
      <pc:sldChg chg="addSp delSp modSp new mod setBg modNotesTx">
        <pc:chgData name="Damian Kurpiewski" userId="a6c40eeacb61fb23" providerId="LiveId" clId="{97BB539E-1196-4ED5-BF1A-400BA04A405B}" dt="2023-06-13T06:23:12.148" v="2430" actId="255"/>
        <pc:sldMkLst>
          <pc:docMk/>
          <pc:sldMk cId="499251734" sldId="265"/>
        </pc:sldMkLst>
        <pc:spChg chg="mod">
          <ac:chgData name="Damian Kurpiewski" userId="a6c40eeacb61fb23" providerId="LiveId" clId="{97BB539E-1196-4ED5-BF1A-400BA04A405B}" dt="2023-06-13T06:22:05.910" v="2422" actId="14100"/>
          <ac:spMkLst>
            <pc:docMk/>
            <pc:sldMk cId="499251734" sldId="265"/>
            <ac:spMk id="2" creationId="{2F8CDCB2-E5FB-52E2-7AF2-809B58797429}"/>
          </ac:spMkLst>
        </pc:spChg>
        <pc:spChg chg="mod">
          <ac:chgData name="Damian Kurpiewski" userId="a6c40eeacb61fb23" providerId="LiveId" clId="{97BB539E-1196-4ED5-BF1A-400BA04A405B}" dt="2023-06-13T06:23:12.148" v="2430" actId="255"/>
          <ac:spMkLst>
            <pc:docMk/>
            <pc:sldMk cId="499251734" sldId="265"/>
            <ac:spMk id="3" creationId="{67694109-3763-7BDF-6DB2-EE3BE97B57F0}"/>
          </ac:spMkLst>
        </pc:spChg>
        <pc:spChg chg="add del">
          <ac:chgData name="Damian Kurpiewski" userId="a6c40eeacb61fb23" providerId="LiveId" clId="{97BB539E-1196-4ED5-BF1A-400BA04A405B}" dt="2023-06-13T06:21:33.291" v="2411" actId="26606"/>
          <ac:spMkLst>
            <pc:docMk/>
            <pc:sldMk cId="499251734" sldId="265"/>
            <ac:spMk id="9" creationId="{F94AA2BD-2E3F-4B1D-8127-5744B8115311}"/>
          </ac:spMkLst>
        </pc:spChg>
        <pc:spChg chg="add del">
          <ac:chgData name="Damian Kurpiewski" userId="a6c40eeacb61fb23" providerId="LiveId" clId="{97BB539E-1196-4ED5-BF1A-400BA04A405B}" dt="2023-06-13T06:21:33.291" v="2411" actId="26606"/>
          <ac:spMkLst>
            <pc:docMk/>
            <pc:sldMk cId="499251734" sldId="265"/>
            <ac:spMk id="11" creationId="{4BD02261-2DC8-4AA8-9E16-7751AE892445}"/>
          </ac:spMkLst>
        </pc:spChg>
        <pc:spChg chg="add del">
          <ac:chgData name="Damian Kurpiewski" userId="a6c40eeacb61fb23" providerId="LiveId" clId="{97BB539E-1196-4ED5-BF1A-400BA04A405B}" dt="2023-06-13T06:21:33.291" v="2411" actId="26606"/>
          <ac:spMkLst>
            <pc:docMk/>
            <pc:sldMk cId="499251734" sldId="265"/>
            <ac:spMk id="13" creationId="{3D752CF2-2291-40B5-B462-C17B174C10BC}"/>
          </ac:spMkLst>
        </pc:spChg>
        <pc:spChg chg="add del">
          <ac:chgData name="Damian Kurpiewski" userId="a6c40eeacb61fb23" providerId="LiveId" clId="{97BB539E-1196-4ED5-BF1A-400BA04A405B}" dt="2023-06-13T06:21:34.136" v="2413" actId="26606"/>
          <ac:spMkLst>
            <pc:docMk/>
            <pc:sldMk cId="499251734" sldId="265"/>
            <ac:spMk id="15" creationId="{69A38EBA-6E97-44A4-B4B8-D9FB5D33FD89}"/>
          </ac:spMkLst>
        </pc:spChg>
        <pc:spChg chg="add del">
          <ac:chgData name="Damian Kurpiewski" userId="a6c40eeacb61fb23" providerId="LiveId" clId="{97BB539E-1196-4ED5-BF1A-400BA04A405B}" dt="2023-06-13T06:21:34.136" v="2413" actId="26606"/>
          <ac:spMkLst>
            <pc:docMk/>
            <pc:sldMk cId="499251734" sldId="265"/>
            <ac:spMk id="16" creationId="{33AE4636-AEEC-45D6-84D4-7AC2DA48ECF8}"/>
          </ac:spMkLst>
        </pc:spChg>
        <pc:spChg chg="add del">
          <ac:chgData name="Damian Kurpiewski" userId="a6c40eeacb61fb23" providerId="LiveId" clId="{97BB539E-1196-4ED5-BF1A-400BA04A405B}" dt="2023-06-13T06:21:34.136" v="2413" actId="26606"/>
          <ac:spMkLst>
            <pc:docMk/>
            <pc:sldMk cId="499251734" sldId="265"/>
            <ac:spMk id="17" creationId="{8D9CE0F4-2EB2-4F1F-8AAC-DB3571D9FE10}"/>
          </ac:spMkLst>
        </pc:spChg>
        <pc:spChg chg="add del">
          <ac:chgData name="Damian Kurpiewski" userId="a6c40eeacb61fb23" providerId="LiveId" clId="{97BB539E-1196-4ED5-BF1A-400BA04A405B}" dt="2023-06-13T06:21:39.451" v="2415" actId="26606"/>
          <ac:spMkLst>
            <pc:docMk/>
            <pc:sldMk cId="499251734" sldId="265"/>
            <ac:spMk id="20" creationId="{B66D7F65-E9B6-4775-8355-D095CC73C1C8}"/>
          </ac:spMkLst>
        </pc:spChg>
        <pc:spChg chg="add del">
          <ac:chgData name="Damian Kurpiewski" userId="a6c40eeacb61fb23" providerId="LiveId" clId="{97BB539E-1196-4ED5-BF1A-400BA04A405B}" dt="2023-06-13T06:21:39.451" v="2415" actId="26606"/>
          <ac:spMkLst>
            <pc:docMk/>
            <pc:sldMk cId="499251734" sldId="265"/>
            <ac:spMk id="22" creationId="{61707E60-CEC9-4661-AA82-69242EB4BDC3}"/>
          </ac:spMkLst>
        </pc:spChg>
        <pc:spChg chg="add del">
          <ac:chgData name="Damian Kurpiewski" userId="a6c40eeacb61fb23" providerId="LiveId" clId="{97BB539E-1196-4ED5-BF1A-400BA04A405B}" dt="2023-06-13T06:21:39.451" v="2415" actId="26606"/>
          <ac:spMkLst>
            <pc:docMk/>
            <pc:sldMk cId="499251734" sldId="265"/>
            <ac:spMk id="23" creationId="{8F035CD8-AE30-4146-96F2-036B0CE5E4F3}"/>
          </ac:spMkLst>
        </pc:spChg>
        <pc:spChg chg="add">
          <ac:chgData name="Damian Kurpiewski" userId="a6c40eeacb61fb23" providerId="LiveId" clId="{97BB539E-1196-4ED5-BF1A-400BA04A405B}" dt="2023-06-13T06:21:39.655" v="2416" actId="26606"/>
          <ac:spMkLst>
            <pc:docMk/>
            <pc:sldMk cId="499251734" sldId="265"/>
            <ac:spMk id="25" creationId="{9DAE9059-5BC0-4B75-B536-54BFB08FFE22}"/>
          </ac:spMkLst>
        </pc:spChg>
        <pc:spChg chg="add">
          <ac:chgData name="Damian Kurpiewski" userId="a6c40eeacb61fb23" providerId="LiveId" clId="{97BB539E-1196-4ED5-BF1A-400BA04A405B}" dt="2023-06-13T06:21:39.655" v="2416" actId="26606"/>
          <ac:spMkLst>
            <pc:docMk/>
            <pc:sldMk cId="499251734" sldId="265"/>
            <ac:spMk id="26" creationId="{F17EE558-8341-47F3-B29A-14E701B362B4}"/>
          </ac:spMkLst>
        </pc:spChg>
        <pc:grpChg chg="add">
          <ac:chgData name="Damian Kurpiewski" userId="a6c40eeacb61fb23" providerId="LiveId" clId="{97BB539E-1196-4ED5-BF1A-400BA04A405B}" dt="2023-06-13T06:21:39.655" v="2416" actId="26606"/>
          <ac:grpSpMkLst>
            <pc:docMk/>
            <pc:sldMk cId="499251734" sldId="265"/>
            <ac:grpSpMk id="28" creationId="{73FC59CD-C9DA-4650-8128-10CD2396E33D}"/>
          </ac:grpSpMkLst>
        </pc:grpChg>
        <pc:picChg chg="add del">
          <ac:chgData name="Damian Kurpiewski" userId="a6c40eeacb61fb23" providerId="LiveId" clId="{97BB539E-1196-4ED5-BF1A-400BA04A405B}" dt="2023-06-13T06:21:33.291" v="2411" actId="26606"/>
          <ac:picMkLst>
            <pc:docMk/>
            <pc:sldMk cId="499251734" sldId="265"/>
            <ac:picMk id="5" creationId="{3AFFDC60-3272-B938-7D18-0EB891E2A9D6}"/>
          </ac:picMkLst>
        </pc:picChg>
        <pc:picChg chg="add del">
          <ac:chgData name="Damian Kurpiewski" userId="a6c40eeacb61fb23" providerId="LiveId" clId="{97BB539E-1196-4ED5-BF1A-400BA04A405B}" dt="2023-06-13T06:21:34.136" v="2413" actId="26606"/>
          <ac:picMkLst>
            <pc:docMk/>
            <pc:sldMk cId="499251734" sldId="265"/>
            <ac:picMk id="18" creationId="{652CAD02-F75A-60AD-5648-C54EA7590FA2}"/>
          </ac:picMkLst>
        </pc:picChg>
        <pc:picChg chg="add del">
          <ac:chgData name="Damian Kurpiewski" userId="a6c40eeacb61fb23" providerId="LiveId" clId="{97BB539E-1196-4ED5-BF1A-400BA04A405B}" dt="2023-06-13T06:21:39.451" v="2415" actId="26606"/>
          <ac:picMkLst>
            <pc:docMk/>
            <pc:sldMk cId="499251734" sldId="265"/>
            <ac:picMk id="21" creationId="{D4FADB40-AE48-877B-7326-D01DBB8F2809}"/>
          </ac:picMkLst>
        </pc:picChg>
        <pc:picChg chg="add">
          <ac:chgData name="Damian Kurpiewski" userId="a6c40eeacb61fb23" providerId="LiveId" clId="{97BB539E-1196-4ED5-BF1A-400BA04A405B}" dt="2023-06-13T06:21:39.655" v="2416" actId="26606"/>
          <ac:picMkLst>
            <pc:docMk/>
            <pc:sldMk cId="499251734" sldId="265"/>
            <ac:picMk id="27" creationId="{1DA63055-9726-992E-C970-D174BCF5A457}"/>
          </ac:picMkLst>
        </pc:picChg>
      </pc:sldChg>
      <pc:sldChg chg="addSp modSp new mod setBg modNotesTx">
        <pc:chgData name="Damian Kurpiewski" userId="a6c40eeacb61fb23" providerId="LiveId" clId="{97BB539E-1196-4ED5-BF1A-400BA04A405B}" dt="2023-06-13T06:46:31.283" v="3702" actId="207"/>
        <pc:sldMkLst>
          <pc:docMk/>
          <pc:sldMk cId="564198167" sldId="266"/>
        </pc:sldMkLst>
        <pc:spChg chg="mod">
          <ac:chgData name="Damian Kurpiewski" userId="a6c40eeacb61fb23" providerId="LiveId" clId="{97BB539E-1196-4ED5-BF1A-400BA04A405B}" dt="2023-06-13T06:29:46.531" v="2831" actId="962"/>
          <ac:spMkLst>
            <pc:docMk/>
            <pc:sldMk cId="564198167" sldId="266"/>
            <ac:spMk id="2" creationId="{C967DAF0-229D-FB1F-AFF2-A1C2713949B8}"/>
          </ac:spMkLst>
        </pc:spChg>
        <pc:spChg chg="mod">
          <ac:chgData name="Damian Kurpiewski" userId="a6c40eeacb61fb23" providerId="LiveId" clId="{97BB539E-1196-4ED5-BF1A-400BA04A405B}" dt="2023-06-13T06:46:31.283" v="3702" actId="207"/>
          <ac:spMkLst>
            <pc:docMk/>
            <pc:sldMk cId="564198167" sldId="266"/>
            <ac:spMk id="3" creationId="{BCA85E1D-993D-E425-237E-76247C337DFB}"/>
          </ac:spMkLst>
        </pc:spChg>
        <pc:spChg chg="add">
          <ac:chgData name="Damian Kurpiewski" userId="a6c40eeacb61fb23" providerId="LiveId" clId="{97BB539E-1196-4ED5-BF1A-400BA04A405B}" dt="2023-06-13T06:29:37.777" v="2829" actId="26606"/>
          <ac:spMkLst>
            <pc:docMk/>
            <pc:sldMk cId="564198167" sldId="266"/>
            <ac:spMk id="9" creationId="{F944E337-3E5D-4A1F-A5A1-2057F25B8A7B}"/>
          </ac:spMkLst>
        </pc:spChg>
        <pc:spChg chg="add">
          <ac:chgData name="Damian Kurpiewski" userId="a6c40eeacb61fb23" providerId="LiveId" clId="{97BB539E-1196-4ED5-BF1A-400BA04A405B}" dt="2023-06-13T06:29:37.777" v="2829" actId="26606"/>
          <ac:spMkLst>
            <pc:docMk/>
            <pc:sldMk cId="564198167" sldId="266"/>
            <ac:spMk id="11" creationId="{4DA50D69-7CF7-4844-B844-A2B821C77F24}"/>
          </ac:spMkLst>
        </pc:spChg>
        <pc:picChg chg="add mod">
          <ac:chgData name="Damian Kurpiewski" userId="a6c40eeacb61fb23" providerId="LiveId" clId="{97BB539E-1196-4ED5-BF1A-400BA04A405B}" dt="2023-06-13T06:29:46.530" v="2830" actId="27614"/>
          <ac:picMkLst>
            <pc:docMk/>
            <pc:sldMk cId="564198167" sldId="266"/>
            <ac:picMk id="5" creationId="{8969CE37-E35E-CAA1-6676-10094EB76CA9}"/>
          </ac:picMkLst>
        </pc:picChg>
      </pc:sldChg>
      <pc:sldChg chg="addSp delSp modSp new mod setBg modNotesTx">
        <pc:chgData name="Damian Kurpiewski" userId="a6c40eeacb61fb23" providerId="LiveId" clId="{97BB539E-1196-4ED5-BF1A-400BA04A405B}" dt="2023-06-13T06:46:39.536" v="3704" actId="207"/>
        <pc:sldMkLst>
          <pc:docMk/>
          <pc:sldMk cId="1336599452" sldId="267"/>
        </pc:sldMkLst>
        <pc:spChg chg="mod">
          <ac:chgData name="Damian Kurpiewski" userId="a6c40eeacb61fb23" providerId="LiveId" clId="{97BB539E-1196-4ED5-BF1A-400BA04A405B}" dt="2023-06-13T06:33:43.595" v="3183" actId="26606"/>
          <ac:spMkLst>
            <pc:docMk/>
            <pc:sldMk cId="1336599452" sldId="267"/>
            <ac:spMk id="2" creationId="{283C551D-EE7A-6353-E4A9-65F48113EDFF}"/>
          </ac:spMkLst>
        </pc:spChg>
        <pc:spChg chg="mod">
          <ac:chgData name="Damian Kurpiewski" userId="a6c40eeacb61fb23" providerId="LiveId" clId="{97BB539E-1196-4ED5-BF1A-400BA04A405B}" dt="2023-06-13T06:46:39.536" v="3704" actId="207"/>
          <ac:spMkLst>
            <pc:docMk/>
            <pc:sldMk cId="1336599452" sldId="267"/>
            <ac:spMk id="3" creationId="{B3861DB5-A02D-0A71-B995-B1F16010741B}"/>
          </ac:spMkLst>
        </pc:spChg>
        <pc:spChg chg="add del">
          <ac:chgData name="Damian Kurpiewski" userId="a6c40eeacb61fb23" providerId="LiveId" clId="{97BB539E-1196-4ED5-BF1A-400BA04A405B}" dt="2023-06-13T06:33:39.682" v="3178" actId="26606"/>
          <ac:spMkLst>
            <pc:docMk/>
            <pc:sldMk cId="1336599452" sldId="267"/>
            <ac:spMk id="9" creationId="{F944E337-3E5D-4A1F-A5A1-2057F25B8A7B}"/>
          </ac:spMkLst>
        </pc:spChg>
        <pc:spChg chg="add del">
          <ac:chgData name="Damian Kurpiewski" userId="a6c40eeacb61fb23" providerId="LiveId" clId="{97BB539E-1196-4ED5-BF1A-400BA04A405B}" dt="2023-06-13T06:33:39.682" v="3178" actId="26606"/>
          <ac:spMkLst>
            <pc:docMk/>
            <pc:sldMk cId="1336599452" sldId="267"/>
            <ac:spMk id="11" creationId="{4DA50D69-7CF7-4844-B844-A2B821C77F24}"/>
          </ac:spMkLst>
        </pc:spChg>
        <pc:spChg chg="add del">
          <ac:chgData name="Damian Kurpiewski" userId="a6c40eeacb61fb23" providerId="LiveId" clId="{97BB539E-1196-4ED5-BF1A-400BA04A405B}" dt="2023-06-13T06:33:42.713" v="3180" actId="26606"/>
          <ac:spMkLst>
            <pc:docMk/>
            <pc:sldMk cId="1336599452" sldId="267"/>
            <ac:spMk id="13" creationId="{915128D9-2797-47FA-B6FE-EC24E6B8437A}"/>
          </ac:spMkLst>
        </pc:spChg>
        <pc:spChg chg="add del">
          <ac:chgData name="Damian Kurpiewski" userId="a6c40eeacb61fb23" providerId="LiveId" clId="{97BB539E-1196-4ED5-BF1A-400BA04A405B}" dt="2023-06-13T06:33:42.713" v="3180" actId="26606"/>
          <ac:spMkLst>
            <pc:docMk/>
            <pc:sldMk cId="1336599452" sldId="267"/>
            <ac:spMk id="14" creationId="{8380AD67-C5CA-4918-B4BB-C359BB03EEDD}"/>
          </ac:spMkLst>
        </pc:spChg>
        <pc:spChg chg="add del">
          <ac:chgData name="Damian Kurpiewski" userId="a6c40eeacb61fb23" providerId="LiveId" clId="{97BB539E-1196-4ED5-BF1A-400BA04A405B}" dt="2023-06-13T06:33:42.713" v="3180" actId="26606"/>
          <ac:spMkLst>
            <pc:docMk/>
            <pc:sldMk cId="1336599452" sldId="267"/>
            <ac:spMk id="16" creationId="{EABAD4DA-87BA-4F70-9EF0-45C6BCF17823}"/>
          </ac:spMkLst>
        </pc:spChg>
        <pc:spChg chg="add del">
          <ac:chgData name="Damian Kurpiewski" userId="a6c40eeacb61fb23" providerId="LiveId" clId="{97BB539E-1196-4ED5-BF1A-400BA04A405B}" dt="2023-06-13T06:33:43.547" v="3182" actId="26606"/>
          <ac:spMkLst>
            <pc:docMk/>
            <pc:sldMk cId="1336599452" sldId="267"/>
            <ac:spMk id="18" creationId="{F944E337-3E5D-4A1F-A5A1-2057F25B8A7B}"/>
          </ac:spMkLst>
        </pc:spChg>
        <pc:spChg chg="add del">
          <ac:chgData name="Damian Kurpiewski" userId="a6c40eeacb61fb23" providerId="LiveId" clId="{97BB539E-1196-4ED5-BF1A-400BA04A405B}" dt="2023-06-13T06:33:43.547" v="3182" actId="26606"/>
          <ac:spMkLst>
            <pc:docMk/>
            <pc:sldMk cId="1336599452" sldId="267"/>
            <ac:spMk id="19" creationId="{4DA50D69-7CF7-4844-B844-A2B821C77F24}"/>
          </ac:spMkLst>
        </pc:spChg>
        <pc:spChg chg="add">
          <ac:chgData name="Damian Kurpiewski" userId="a6c40eeacb61fb23" providerId="LiveId" clId="{97BB539E-1196-4ED5-BF1A-400BA04A405B}" dt="2023-06-13T06:33:43.595" v="3183" actId="26606"/>
          <ac:spMkLst>
            <pc:docMk/>
            <pc:sldMk cId="1336599452" sldId="267"/>
            <ac:spMk id="22" creationId="{8380AD67-C5CA-4918-B4BB-C359BB03EEDD}"/>
          </ac:spMkLst>
        </pc:spChg>
        <pc:spChg chg="add">
          <ac:chgData name="Damian Kurpiewski" userId="a6c40eeacb61fb23" providerId="LiveId" clId="{97BB539E-1196-4ED5-BF1A-400BA04A405B}" dt="2023-06-13T06:33:43.595" v="3183" actId="26606"/>
          <ac:spMkLst>
            <pc:docMk/>
            <pc:sldMk cId="1336599452" sldId="267"/>
            <ac:spMk id="24" creationId="{EABAD4DA-87BA-4F70-9EF0-45C6BCF17823}"/>
          </ac:spMkLst>
        </pc:spChg>
        <pc:spChg chg="add">
          <ac:chgData name="Damian Kurpiewski" userId="a6c40eeacb61fb23" providerId="LiveId" clId="{97BB539E-1196-4ED5-BF1A-400BA04A405B}" dt="2023-06-13T06:33:43.595" v="3183" actId="26606"/>
          <ac:spMkLst>
            <pc:docMk/>
            <pc:sldMk cId="1336599452" sldId="267"/>
            <ac:spMk id="25" creationId="{915128D9-2797-47FA-B6FE-EC24E6B8437A}"/>
          </ac:spMkLst>
        </pc:spChg>
        <pc:picChg chg="add del">
          <ac:chgData name="Damian Kurpiewski" userId="a6c40eeacb61fb23" providerId="LiveId" clId="{97BB539E-1196-4ED5-BF1A-400BA04A405B}" dt="2023-06-13T06:33:39.682" v="3178" actId="26606"/>
          <ac:picMkLst>
            <pc:docMk/>
            <pc:sldMk cId="1336599452" sldId="267"/>
            <ac:picMk id="5" creationId="{1627DCB5-7A31-1C01-C873-627B2426773E}"/>
          </ac:picMkLst>
        </pc:picChg>
        <pc:picChg chg="add del">
          <ac:chgData name="Damian Kurpiewski" userId="a6c40eeacb61fb23" providerId="LiveId" clId="{97BB539E-1196-4ED5-BF1A-400BA04A405B}" dt="2023-06-13T06:33:42.713" v="3180" actId="26606"/>
          <ac:picMkLst>
            <pc:docMk/>
            <pc:sldMk cId="1336599452" sldId="267"/>
            <ac:picMk id="15" creationId="{476A1045-4496-7131-1DEA-1CEF03F0E671}"/>
          </ac:picMkLst>
        </pc:picChg>
        <pc:picChg chg="add del">
          <ac:chgData name="Damian Kurpiewski" userId="a6c40eeacb61fb23" providerId="LiveId" clId="{97BB539E-1196-4ED5-BF1A-400BA04A405B}" dt="2023-06-13T06:33:43.547" v="3182" actId="26606"/>
          <ac:picMkLst>
            <pc:docMk/>
            <pc:sldMk cId="1336599452" sldId="267"/>
            <ac:picMk id="20" creationId="{1627DCB5-7A31-1C01-C873-627B2426773E}"/>
          </ac:picMkLst>
        </pc:picChg>
        <pc:picChg chg="add">
          <ac:chgData name="Damian Kurpiewski" userId="a6c40eeacb61fb23" providerId="LiveId" clId="{97BB539E-1196-4ED5-BF1A-400BA04A405B}" dt="2023-06-13T06:33:43.595" v="3183" actId="26606"/>
          <ac:picMkLst>
            <pc:docMk/>
            <pc:sldMk cId="1336599452" sldId="267"/>
            <ac:picMk id="23" creationId="{476A1045-4496-7131-1DEA-1CEF03F0E671}"/>
          </ac:picMkLst>
        </pc:picChg>
      </pc:sldChg>
      <pc:sldChg chg="addSp delSp modSp new mod setBg modNotesTx">
        <pc:chgData name="Damian Kurpiewski" userId="a6c40eeacb61fb23" providerId="LiveId" clId="{97BB539E-1196-4ED5-BF1A-400BA04A405B}" dt="2023-06-13T06:37:46.948" v="3603" actId="255"/>
        <pc:sldMkLst>
          <pc:docMk/>
          <pc:sldMk cId="153594275" sldId="268"/>
        </pc:sldMkLst>
        <pc:spChg chg="mod">
          <ac:chgData name="Damian Kurpiewski" userId="a6c40eeacb61fb23" providerId="LiveId" clId="{97BB539E-1196-4ED5-BF1A-400BA04A405B}" dt="2023-06-13T06:37:27.703" v="3599" actId="14100"/>
          <ac:spMkLst>
            <pc:docMk/>
            <pc:sldMk cId="153594275" sldId="268"/>
            <ac:spMk id="2" creationId="{C2959016-F595-09E6-58A2-17E44E4A7F7B}"/>
          </ac:spMkLst>
        </pc:spChg>
        <pc:spChg chg="mod">
          <ac:chgData name="Damian Kurpiewski" userId="a6c40eeacb61fb23" providerId="LiveId" clId="{97BB539E-1196-4ED5-BF1A-400BA04A405B}" dt="2023-06-13T06:37:46.948" v="3603" actId="255"/>
          <ac:spMkLst>
            <pc:docMk/>
            <pc:sldMk cId="153594275" sldId="268"/>
            <ac:spMk id="3" creationId="{9696FDBD-2DE1-FB91-5554-F3FB27BB2269}"/>
          </ac:spMkLst>
        </pc:spChg>
        <pc:spChg chg="add del">
          <ac:chgData name="Damian Kurpiewski" userId="a6c40eeacb61fb23" providerId="LiveId" clId="{97BB539E-1196-4ED5-BF1A-400BA04A405B}" dt="2023-06-13T06:37:00.421" v="3590" actId="26606"/>
          <ac:spMkLst>
            <pc:docMk/>
            <pc:sldMk cId="153594275" sldId="268"/>
            <ac:spMk id="9" creationId="{8380AD67-C5CA-4918-B4BB-C359BB03EEDD}"/>
          </ac:spMkLst>
        </pc:spChg>
        <pc:spChg chg="add del">
          <ac:chgData name="Damian Kurpiewski" userId="a6c40eeacb61fb23" providerId="LiveId" clId="{97BB539E-1196-4ED5-BF1A-400BA04A405B}" dt="2023-06-13T06:37:00.421" v="3590" actId="26606"/>
          <ac:spMkLst>
            <pc:docMk/>
            <pc:sldMk cId="153594275" sldId="268"/>
            <ac:spMk id="11" creationId="{EABAD4DA-87BA-4F70-9EF0-45C6BCF17823}"/>
          </ac:spMkLst>
        </pc:spChg>
        <pc:spChg chg="add del">
          <ac:chgData name="Damian Kurpiewski" userId="a6c40eeacb61fb23" providerId="LiveId" clId="{97BB539E-1196-4ED5-BF1A-400BA04A405B}" dt="2023-06-13T06:37:00.421" v="3590" actId="26606"/>
          <ac:spMkLst>
            <pc:docMk/>
            <pc:sldMk cId="153594275" sldId="268"/>
            <ac:spMk id="13" creationId="{915128D9-2797-47FA-B6FE-EC24E6B8437A}"/>
          </ac:spMkLst>
        </pc:spChg>
        <pc:spChg chg="add del">
          <ac:chgData name="Damian Kurpiewski" userId="a6c40eeacb61fb23" providerId="LiveId" clId="{97BB539E-1196-4ED5-BF1A-400BA04A405B}" dt="2023-06-13T06:37:11.217" v="3592" actId="26606"/>
          <ac:spMkLst>
            <pc:docMk/>
            <pc:sldMk cId="153594275" sldId="268"/>
            <ac:spMk id="15" creationId="{8B3A2D1A-45FC-4F95-B150-1C13EF2F6D09}"/>
          </ac:spMkLst>
        </pc:spChg>
        <pc:spChg chg="add del">
          <ac:chgData name="Damian Kurpiewski" userId="a6c40eeacb61fb23" providerId="LiveId" clId="{97BB539E-1196-4ED5-BF1A-400BA04A405B}" dt="2023-06-13T06:37:11.217" v="3592" actId="26606"/>
          <ac:spMkLst>
            <pc:docMk/>
            <pc:sldMk cId="153594275" sldId="268"/>
            <ac:spMk id="16" creationId="{F3768FD5-DD7A-43C7-8DEA-1F5DB3CB5B95}"/>
          </ac:spMkLst>
        </pc:spChg>
        <pc:spChg chg="add del">
          <ac:chgData name="Damian Kurpiewski" userId="a6c40eeacb61fb23" providerId="LiveId" clId="{97BB539E-1196-4ED5-BF1A-400BA04A405B}" dt="2023-06-13T06:37:14.250" v="3594" actId="26606"/>
          <ac:spMkLst>
            <pc:docMk/>
            <pc:sldMk cId="153594275" sldId="268"/>
            <ac:spMk id="19" creationId="{23E547B5-89CF-4EC0-96DE-25771AED0799}"/>
          </ac:spMkLst>
        </pc:spChg>
        <pc:spChg chg="add del">
          <ac:chgData name="Damian Kurpiewski" userId="a6c40eeacb61fb23" providerId="LiveId" clId="{97BB539E-1196-4ED5-BF1A-400BA04A405B}" dt="2023-06-13T06:37:14.250" v="3594" actId="26606"/>
          <ac:spMkLst>
            <pc:docMk/>
            <pc:sldMk cId="153594275" sldId="268"/>
            <ac:spMk id="20" creationId="{3F0B8CEB-8279-4E5E-A0CE-1FC9F71736F2}"/>
          </ac:spMkLst>
        </pc:spChg>
        <pc:spChg chg="add">
          <ac:chgData name="Damian Kurpiewski" userId="a6c40eeacb61fb23" providerId="LiveId" clId="{97BB539E-1196-4ED5-BF1A-400BA04A405B}" dt="2023-06-13T06:37:14.285" v="3595" actId="26606"/>
          <ac:spMkLst>
            <pc:docMk/>
            <pc:sldMk cId="153594275" sldId="268"/>
            <ac:spMk id="23" creationId="{5D13CC36-B950-4F02-9BAF-9A7EB267398C}"/>
          </ac:spMkLst>
        </pc:spChg>
        <pc:spChg chg="add">
          <ac:chgData name="Damian Kurpiewski" userId="a6c40eeacb61fb23" providerId="LiveId" clId="{97BB539E-1196-4ED5-BF1A-400BA04A405B}" dt="2023-06-13T06:37:14.285" v="3595" actId="26606"/>
          <ac:spMkLst>
            <pc:docMk/>
            <pc:sldMk cId="153594275" sldId="268"/>
            <ac:spMk id="24" creationId="{D1BDED99-B35B-4FEE-A274-8E8DB6FEEECF}"/>
          </ac:spMkLst>
        </pc:spChg>
        <pc:picChg chg="add del">
          <ac:chgData name="Damian Kurpiewski" userId="a6c40eeacb61fb23" providerId="LiveId" clId="{97BB539E-1196-4ED5-BF1A-400BA04A405B}" dt="2023-06-13T06:37:00.421" v="3590" actId="26606"/>
          <ac:picMkLst>
            <pc:docMk/>
            <pc:sldMk cId="153594275" sldId="268"/>
            <ac:picMk id="5" creationId="{0B420DB7-E72A-7059-4B9E-61474EA9A061}"/>
          </ac:picMkLst>
        </pc:picChg>
        <pc:picChg chg="add del">
          <ac:chgData name="Damian Kurpiewski" userId="a6c40eeacb61fb23" providerId="LiveId" clId="{97BB539E-1196-4ED5-BF1A-400BA04A405B}" dt="2023-06-13T06:37:11.217" v="3592" actId="26606"/>
          <ac:picMkLst>
            <pc:docMk/>
            <pc:sldMk cId="153594275" sldId="268"/>
            <ac:picMk id="17" creationId="{EFC1964B-271C-5655-4382-A89258D70D5A}"/>
          </ac:picMkLst>
        </pc:picChg>
        <pc:picChg chg="add del">
          <ac:chgData name="Damian Kurpiewski" userId="a6c40eeacb61fb23" providerId="LiveId" clId="{97BB539E-1196-4ED5-BF1A-400BA04A405B}" dt="2023-06-13T06:37:14.250" v="3594" actId="26606"/>
          <ac:picMkLst>
            <pc:docMk/>
            <pc:sldMk cId="153594275" sldId="268"/>
            <ac:picMk id="21" creationId="{32D80CDE-CB91-D60B-D46C-5DBEA6882FE1}"/>
          </ac:picMkLst>
        </pc:picChg>
        <pc:picChg chg="add">
          <ac:chgData name="Damian Kurpiewski" userId="a6c40eeacb61fb23" providerId="LiveId" clId="{97BB539E-1196-4ED5-BF1A-400BA04A405B}" dt="2023-06-13T06:37:14.285" v="3595" actId="26606"/>
          <ac:picMkLst>
            <pc:docMk/>
            <pc:sldMk cId="153594275" sldId="268"/>
            <ac:picMk id="25" creationId="{A4C5B621-4CB6-0BD0-F1F5-D76EFB66C3EE}"/>
          </ac:picMkLst>
        </pc:picChg>
      </pc:sldChg>
      <pc:sldChg chg="addSp delSp modSp new mod setBg addAnim delAnim">
        <pc:chgData name="Damian Kurpiewski" userId="a6c40eeacb61fb23" providerId="LiveId" clId="{97BB539E-1196-4ED5-BF1A-400BA04A405B}" dt="2023-06-13T06:47:35.979" v="3733" actId="242"/>
        <pc:sldMkLst>
          <pc:docMk/>
          <pc:sldMk cId="105396910" sldId="269"/>
        </pc:sldMkLst>
        <pc:spChg chg="mod">
          <ac:chgData name="Damian Kurpiewski" userId="a6c40eeacb61fb23" providerId="LiveId" clId="{97BB539E-1196-4ED5-BF1A-400BA04A405B}" dt="2023-06-13T06:47:31.921" v="3731" actId="122"/>
          <ac:spMkLst>
            <pc:docMk/>
            <pc:sldMk cId="105396910" sldId="269"/>
            <ac:spMk id="2" creationId="{43CC799A-197A-4D05-ADCE-2CBE4FC31555}"/>
          </ac:spMkLst>
        </pc:spChg>
        <pc:spChg chg="mod">
          <ac:chgData name="Damian Kurpiewski" userId="a6c40eeacb61fb23" providerId="LiveId" clId="{97BB539E-1196-4ED5-BF1A-400BA04A405B}" dt="2023-06-13T06:47:35.979" v="3733" actId="242"/>
          <ac:spMkLst>
            <pc:docMk/>
            <pc:sldMk cId="105396910" sldId="269"/>
            <ac:spMk id="3" creationId="{57F95227-0264-3660-4915-7373AC91CCAA}"/>
          </ac:spMkLst>
        </pc:spChg>
        <pc:spChg chg="add del">
          <ac:chgData name="Damian Kurpiewski" userId="a6c40eeacb61fb23" providerId="LiveId" clId="{97BB539E-1196-4ED5-BF1A-400BA04A405B}" dt="2023-06-13T06:47:23.390" v="3724" actId="26606"/>
          <ac:spMkLst>
            <pc:docMk/>
            <pc:sldMk cId="105396910" sldId="269"/>
            <ac:spMk id="9" creationId="{6CCA5F87-1D1E-45CB-8D83-FC7EEFAD9935}"/>
          </ac:spMkLst>
        </pc:spChg>
        <pc:spChg chg="add del">
          <ac:chgData name="Damian Kurpiewski" userId="a6c40eeacb61fb23" providerId="LiveId" clId="{97BB539E-1196-4ED5-BF1A-400BA04A405B}" dt="2023-06-13T06:47:23.390" v="3724" actId="26606"/>
          <ac:spMkLst>
            <pc:docMk/>
            <pc:sldMk cId="105396910" sldId="269"/>
            <ac:spMk id="11" creationId="{7CCFC2C6-6238-4A2F-93DE-2ADF74AF635E}"/>
          </ac:spMkLst>
        </pc:spChg>
        <pc:spChg chg="add del">
          <ac:chgData name="Damian Kurpiewski" userId="a6c40eeacb61fb23" providerId="LiveId" clId="{97BB539E-1196-4ED5-BF1A-400BA04A405B}" dt="2023-06-13T06:47:23.390" v="3724" actId="26606"/>
          <ac:spMkLst>
            <pc:docMk/>
            <pc:sldMk cId="105396910" sldId="269"/>
            <ac:spMk id="13" creationId="{AF2F604E-43BE-4DC3-B983-E071523364F8}"/>
          </ac:spMkLst>
        </pc:spChg>
        <pc:spChg chg="add del">
          <ac:chgData name="Damian Kurpiewski" userId="a6c40eeacb61fb23" providerId="LiveId" clId="{97BB539E-1196-4ED5-BF1A-400BA04A405B}" dt="2023-06-13T06:47:23.390" v="3724" actId="26606"/>
          <ac:spMkLst>
            <pc:docMk/>
            <pc:sldMk cId="105396910" sldId="269"/>
            <ac:spMk id="15" creationId="{08C9B587-E65E-4B52-B37C-ABEBB6E87928}"/>
          </ac:spMkLst>
        </pc:spChg>
        <pc:spChg chg="add del">
          <ac:chgData name="Damian Kurpiewski" userId="a6c40eeacb61fb23" providerId="LiveId" clId="{97BB539E-1196-4ED5-BF1A-400BA04A405B}" dt="2023-06-13T06:47:25.065" v="3726" actId="26606"/>
          <ac:spMkLst>
            <pc:docMk/>
            <pc:sldMk cId="105396910" sldId="269"/>
            <ac:spMk id="17" creationId="{ECC07320-C2CA-4E29-8481-9D9E143C7788}"/>
          </ac:spMkLst>
        </pc:spChg>
        <pc:spChg chg="add del">
          <ac:chgData name="Damian Kurpiewski" userId="a6c40eeacb61fb23" providerId="LiveId" clId="{97BB539E-1196-4ED5-BF1A-400BA04A405B}" dt="2023-06-13T06:47:25.065" v="3726" actId="26606"/>
          <ac:spMkLst>
            <pc:docMk/>
            <pc:sldMk cId="105396910" sldId="269"/>
            <ac:spMk id="19" creationId="{178FB36B-5BFE-42CA-BC60-1115E0D95EEC}"/>
          </ac:spMkLst>
        </pc:spChg>
        <pc:spChg chg="add del">
          <ac:chgData name="Damian Kurpiewski" userId="a6c40eeacb61fb23" providerId="LiveId" clId="{97BB539E-1196-4ED5-BF1A-400BA04A405B}" dt="2023-06-13T06:47:27.309" v="3729" actId="26606"/>
          <ac:spMkLst>
            <pc:docMk/>
            <pc:sldMk cId="105396910" sldId="269"/>
            <ac:spMk id="21" creationId="{6CCA5F87-1D1E-45CB-8D83-FC7EEFAD9935}"/>
          </ac:spMkLst>
        </pc:spChg>
        <pc:spChg chg="add del">
          <ac:chgData name="Damian Kurpiewski" userId="a6c40eeacb61fb23" providerId="LiveId" clId="{97BB539E-1196-4ED5-BF1A-400BA04A405B}" dt="2023-06-13T06:47:27.309" v="3729" actId="26606"/>
          <ac:spMkLst>
            <pc:docMk/>
            <pc:sldMk cId="105396910" sldId="269"/>
            <ac:spMk id="23" creationId="{7CCFC2C6-6238-4A2F-93DE-2ADF74AF635E}"/>
          </ac:spMkLst>
        </pc:spChg>
        <pc:spChg chg="add del">
          <ac:chgData name="Damian Kurpiewski" userId="a6c40eeacb61fb23" providerId="LiveId" clId="{97BB539E-1196-4ED5-BF1A-400BA04A405B}" dt="2023-06-13T06:47:27.309" v="3729" actId="26606"/>
          <ac:spMkLst>
            <pc:docMk/>
            <pc:sldMk cId="105396910" sldId="269"/>
            <ac:spMk id="24" creationId="{AF2F604E-43BE-4DC3-B983-E071523364F8}"/>
          </ac:spMkLst>
        </pc:spChg>
        <pc:spChg chg="add del">
          <ac:chgData name="Damian Kurpiewski" userId="a6c40eeacb61fb23" providerId="LiveId" clId="{97BB539E-1196-4ED5-BF1A-400BA04A405B}" dt="2023-06-13T06:47:27.309" v="3729" actId="26606"/>
          <ac:spMkLst>
            <pc:docMk/>
            <pc:sldMk cId="105396910" sldId="269"/>
            <ac:spMk id="25" creationId="{08C9B587-E65E-4B52-B37C-ABEBB6E87928}"/>
          </ac:spMkLst>
        </pc:spChg>
        <pc:spChg chg="add">
          <ac:chgData name="Damian Kurpiewski" userId="a6c40eeacb61fb23" providerId="LiveId" clId="{97BB539E-1196-4ED5-BF1A-400BA04A405B}" dt="2023-06-13T06:47:27.347" v="3730" actId="26606"/>
          <ac:spMkLst>
            <pc:docMk/>
            <pc:sldMk cId="105396910" sldId="269"/>
            <ac:spMk id="27" creationId="{ECC07320-C2CA-4E29-8481-9D9E143C7788}"/>
          </ac:spMkLst>
        </pc:spChg>
        <pc:spChg chg="add">
          <ac:chgData name="Damian Kurpiewski" userId="a6c40eeacb61fb23" providerId="LiveId" clId="{97BB539E-1196-4ED5-BF1A-400BA04A405B}" dt="2023-06-13T06:47:27.347" v="3730" actId="26606"/>
          <ac:spMkLst>
            <pc:docMk/>
            <pc:sldMk cId="105396910" sldId="269"/>
            <ac:spMk id="29" creationId="{178FB36B-5BFE-42CA-BC60-1115E0D95EEC}"/>
          </ac:spMkLst>
        </pc:spChg>
        <pc:picChg chg="add del">
          <ac:chgData name="Damian Kurpiewski" userId="a6c40eeacb61fb23" providerId="LiveId" clId="{97BB539E-1196-4ED5-BF1A-400BA04A405B}" dt="2023-06-13T06:47:23.390" v="3724" actId="26606"/>
          <ac:picMkLst>
            <pc:docMk/>
            <pc:sldMk cId="105396910" sldId="269"/>
            <ac:picMk id="5" creationId="{4B565CBC-E5D5-1E44-E7ED-664A1D82FEEA}"/>
          </ac:picMkLst>
        </pc:picChg>
        <pc:picChg chg="add del">
          <ac:chgData name="Damian Kurpiewski" userId="a6c40eeacb61fb23" providerId="LiveId" clId="{97BB539E-1196-4ED5-BF1A-400BA04A405B}" dt="2023-06-13T06:47:25.065" v="3726" actId="26606"/>
          <ac:picMkLst>
            <pc:docMk/>
            <pc:sldMk cId="105396910" sldId="269"/>
            <ac:picMk id="18" creationId="{A9A24725-0194-C9C0-0EED-FF34DAE758BF}"/>
          </ac:picMkLst>
        </pc:picChg>
        <pc:picChg chg="add del">
          <ac:chgData name="Damian Kurpiewski" userId="a6c40eeacb61fb23" providerId="LiveId" clId="{97BB539E-1196-4ED5-BF1A-400BA04A405B}" dt="2023-06-13T06:47:27.309" v="3729" actId="26606"/>
          <ac:picMkLst>
            <pc:docMk/>
            <pc:sldMk cId="105396910" sldId="269"/>
            <ac:picMk id="22" creationId="{4B565CBC-E5D5-1E44-E7ED-664A1D82FEEA}"/>
          </ac:picMkLst>
        </pc:picChg>
        <pc:picChg chg="add">
          <ac:chgData name="Damian Kurpiewski" userId="a6c40eeacb61fb23" providerId="LiveId" clId="{97BB539E-1196-4ED5-BF1A-400BA04A405B}" dt="2023-06-13T06:47:27.347" v="3730" actId="26606"/>
          <ac:picMkLst>
            <pc:docMk/>
            <pc:sldMk cId="105396910" sldId="269"/>
            <ac:picMk id="28" creationId="{A9A24725-0194-C9C0-0EED-FF34DAE758BF}"/>
          </ac:picMkLst>
        </pc:picChg>
      </pc:sldChg>
      <pc:sldChg chg="new del">
        <pc:chgData name="Damian Kurpiewski" userId="a6c40eeacb61fb23" providerId="LiveId" clId="{97BB539E-1196-4ED5-BF1A-400BA04A405B}" dt="2023-06-13T06:47:01.052" v="3706" actId="47"/>
        <pc:sldMkLst>
          <pc:docMk/>
          <pc:sldMk cId="2194012634" sldId="269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0.svg"/><Relationship Id="rId5" Type="http://schemas.openxmlformats.org/officeDocument/2006/relationships/image" Target="../media/image26.png"/><Relationship Id="rId10" Type="http://schemas.openxmlformats.org/officeDocument/2006/relationships/image" Target="../media/image43.svg"/><Relationship Id="rId4" Type="http://schemas.openxmlformats.org/officeDocument/2006/relationships/image" Target="../media/image39.svg"/><Relationship Id="rId9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0.svg"/><Relationship Id="rId5" Type="http://schemas.openxmlformats.org/officeDocument/2006/relationships/image" Target="../media/image26.png"/><Relationship Id="rId10" Type="http://schemas.openxmlformats.org/officeDocument/2006/relationships/image" Target="../media/image43.svg"/><Relationship Id="rId4" Type="http://schemas.openxmlformats.org/officeDocument/2006/relationships/image" Target="../media/image39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FAD6A3-C75B-4F9C-BBE5-5B8CECEFCA0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79630ED-2EF0-47BE-B0A9-D7B15B1AB274}">
      <dgm:prSet/>
      <dgm:spPr/>
      <dgm:t>
        <a:bodyPr/>
        <a:lstStyle/>
        <a:p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Procesor (CPU)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1FFFB62-F932-4179-951E-AE9D8906D591}" type="parTrans" cxnId="{CC03262F-7F65-4E7E-A010-4DBDFE2C53DB}">
      <dgm:prSet/>
      <dgm:spPr/>
      <dgm:t>
        <a:bodyPr/>
        <a:lstStyle/>
        <a:p>
          <a:endParaRPr lang="en-US"/>
        </a:p>
      </dgm:t>
    </dgm:pt>
    <dgm:pt modelId="{E7A04F00-63DF-48CA-9824-ACED3D3C568A}" type="sibTrans" cxnId="{CC03262F-7F65-4E7E-A010-4DBDFE2C53DB}">
      <dgm:prSet/>
      <dgm:spPr/>
      <dgm:t>
        <a:bodyPr/>
        <a:lstStyle/>
        <a:p>
          <a:endParaRPr lang="en-US"/>
        </a:p>
      </dgm:t>
    </dgm:pt>
    <dgm:pt modelId="{856EB4B6-CA1F-41B0-BAFC-E35EEA33B7F3}">
      <dgm:prSet/>
      <dgm:spPr/>
      <dgm:t>
        <a:bodyPr/>
        <a:lstStyle/>
        <a:p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Pamięć operacyjna (RAM)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380E775-ECCD-439F-9018-2AEE6DDDF079}" type="parTrans" cxnId="{8496182E-BB36-48E8-8669-51E96EA35CFD}">
      <dgm:prSet/>
      <dgm:spPr/>
      <dgm:t>
        <a:bodyPr/>
        <a:lstStyle/>
        <a:p>
          <a:endParaRPr lang="en-US"/>
        </a:p>
      </dgm:t>
    </dgm:pt>
    <dgm:pt modelId="{637888A2-A978-4A75-A49F-43A4C1C5CC29}" type="sibTrans" cxnId="{8496182E-BB36-48E8-8669-51E96EA35CFD}">
      <dgm:prSet/>
      <dgm:spPr/>
      <dgm:t>
        <a:bodyPr/>
        <a:lstStyle/>
        <a:p>
          <a:endParaRPr lang="en-US"/>
        </a:p>
      </dgm:t>
    </dgm:pt>
    <dgm:pt modelId="{DE265C3C-1C9E-4021-8851-EC8F8662CD7D}">
      <dgm:prSet/>
      <dgm:spPr/>
      <dgm:t>
        <a:bodyPr/>
        <a:lstStyle/>
        <a:p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Pamięć masowa </a:t>
          </a:r>
          <a:b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(HDD, SSD)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1C703E3-6525-44C0-AB46-73E5350175A9}" type="parTrans" cxnId="{8F765A0B-2295-4C18-8D2F-15641BA346B3}">
      <dgm:prSet/>
      <dgm:spPr/>
      <dgm:t>
        <a:bodyPr/>
        <a:lstStyle/>
        <a:p>
          <a:endParaRPr lang="en-US"/>
        </a:p>
      </dgm:t>
    </dgm:pt>
    <dgm:pt modelId="{D34EF584-63EF-4529-9337-918968C6FE12}" type="sibTrans" cxnId="{8F765A0B-2295-4C18-8D2F-15641BA346B3}">
      <dgm:prSet/>
      <dgm:spPr/>
      <dgm:t>
        <a:bodyPr/>
        <a:lstStyle/>
        <a:p>
          <a:endParaRPr lang="en-US"/>
        </a:p>
      </dgm:t>
    </dgm:pt>
    <dgm:pt modelId="{EDBBB9C8-0DCE-403A-91F5-8EB5E8E54FA6}">
      <dgm:prSet/>
      <dgm:spPr/>
      <dgm:t>
        <a:bodyPr/>
        <a:lstStyle/>
        <a:p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Karta graficzna (GPU)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1653129-9E81-4D8B-A8BD-09F714DACD72}" type="parTrans" cxnId="{2C7059A4-FB3B-4E47-B2A3-D6A62E5957B8}">
      <dgm:prSet/>
      <dgm:spPr/>
      <dgm:t>
        <a:bodyPr/>
        <a:lstStyle/>
        <a:p>
          <a:endParaRPr lang="en-US"/>
        </a:p>
      </dgm:t>
    </dgm:pt>
    <dgm:pt modelId="{96D27C57-D69F-479F-85F6-87937AC29CBE}" type="sibTrans" cxnId="{2C7059A4-FB3B-4E47-B2A3-D6A62E5957B8}">
      <dgm:prSet/>
      <dgm:spPr/>
      <dgm:t>
        <a:bodyPr/>
        <a:lstStyle/>
        <a:p>
          <a:endParaRPr lang="en-US"/>
        </a:p>
      </dgm:t>
    </dgm:pt>
    <dgm:pt modelId="{6CD297B2-A5AD-4F17-A28C-20F01F9576B5}">
      <dgm:prSet/>
      <dgm:spPr/>
      <dgm:t>
        <a:bodyPr/>
        <a:lstStyle/>
        <a:p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Płyta główna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DD1DD82-30DF-42C0-9876-819ADD13432D}" type="parTrans" cxnId="{2AA62FC2-0D19-4B04-A30C-DBC88BEA2397}">
      <dgm:prSet/>
      <dgm:spPr/>
      <dgm:t>
        <a:bodyPr/>
        <a:lstStyle/>
        <a:p>
          <a:endParaRPr lang="en-US"/>
        </a:p>
      </dgm:t>
    </dgm:pt>
    <dgm:pt modelId="{4513317D-A565-4069-8B8F-168EAC29DDD9}" type="sibTrans" cxnId="{2AA62FC2-0D19-4B04-A30C-DBC88BEA2397}">
      <dgm:prSet/>
      <dgm:spPr/>
      <dgm:t>
        <a:bodyPr/>
        <a:lstStyle/>
        <a:p>
          <a:endParaRPr lang="en-US"/>
        </a:p>
      </dgm:t>
    </dgm:pt>
    <dgm:pt modelId="{3376549F-6475-4051-B89A-166B7DF19A8A}">
      <dgm:prSet/>
      <dgm:spPr/>
      <dgm:t>
        <a:bodyPr/>
        <a:lstStyle/>
        <a:p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Zasilacz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7A438C4-C842-44BB-A241-4FE4F0DD8095}" type="parTrans" cxnId="{3FF781C0-F019-46C0-A1C4-0C59A5B86A43}">
      <dgm:prSet/>
      <dgm:spPr/>
      <dgm:t>
        <a:bodyPr/>
        <a:lstStyle/>
        <a:p>
          <a:endParaRPr lang="en-US"/>
        </a:p>
      </dgm:t>
    </dgm:pt>
    <dgm:pt modelId="{0D6D4A46-C11C-4327-AD20-872F1E6E16D3}" type="sibTrans" cxnId="{3FF781C0-F019-46C0-A1C4-0C59A5B86A43}">
      <dgm:prSet/>
      <dgm:spPr/>
      <dgm:t>
        <a:bodyPr/>
        <a:lstStyle/>
        <a:p>
          <a:endParaRPr lang="en-US"/>
        </a:p>
      </dgm:t>
    </dgm:pt>
    <dgm:pt modelId="{ABB79947-54C5-4A27-9235-E741BDCED5C0}">
      <dgm:prSet/>
      <dgm:spPr/>
      <dgm:t>
        <a:bodyPr/>
        <a:lstStyle/>
        <a:p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Karta sieciowa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5DC8758-1270-4DEA-9136-B089814086BD}" type="parTrans" cxnId="{A8AB2377-F653-4B84-93AD-BD9AD6C519A6}">
      <dgm:prSet/>
      <dgm:spPr/>
      <dgm:t>
        <a:bodyPr/>
        <a:lstStyle/>
        <a:p>
          <a:endParaRPr lang="en-US"/>
        </a:p>
      </dgm:t>
    </dgm:pt>
    <dgm:pt modelId="{8C9F806F-CDF4-4A4D-9C72-38C9D9B35F58}" type="sibTrans" cxnId="{A8AB2377-F653-4B84-93AD-BD9AD6C519A6}">
      <dgm:prSet/>
      <dgm:spPr/>
      <dgm:t>
        <a:bodyPr/>
        <a:lstStyle/>
        <a:p>
          <a:endParaRPr lang="en-US"/>
        </a:p>
      </dgm:t>
    </dgm:pt>
    <dgm:pt modelId="{BF8020DD-E725-4441-B4AE-3040D4371726}">
      <dgm:prSet/>
      <dgm:spPr/>
      <dgm:t>
        <a:bodyPr/>
        <a:lstStyle/>
        <a:p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Karta dźwiękowa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65B90B8-7EDD-4ADC-998F-BC6F9576C0C6}" type="parTrans" cxnId="{98ED2E9E-23D8-413C-ADBC-C34B09E84160}">
      <dgm:prSet/>
      <dgm:spPr/>
      <dgm:t>
        <a:bodyPr/>
        <a:lstStyle/>
        <a:p>
          <a:endParaRPr lang="en-US"/>
        </a:p>
      </dgm:t>
    </dgm:pt>
    <dgm:pt modelId="{CB33663F-3327-48B8-9187-3690E80DF265}" type="sibTrans" cxnId="{98ED2E9E-23D8-413C-ADBC-C34B09E84160}">
      <dgm:prSet/>
      <dgm:spPr/>
      <dgm:t>
        <a:bodyPr/>
        <a:lstStyle/>
        <a:p>
          <a:endParaRPr lang="en-US"/>
        </a:p>
      </dgm:t>
    </dgm:pt>
    <dgm:pt modelId="{137624F2-1ABC-4223-97E1-402B7CB75EF9}">
      <dgm:prSet/>
      <dgm:spPr/>
      <dgm:t>
        <a:bodyPr/>
        <a:lstStyle/>
        <a:p>
          <a:r>
            <a:rPr lang="pl-P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Napęd optyczny</a:t>
          </a:r>
          <a:endParaRPr lang="en-US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E639BA0-0D2E-40AA-B189-6B08D867B578}" type="parTrans" cxnId="{213B5367-7E68-4D7C-BA4C-784F349DEB79}">
      <dgm:prSet/>
      <dgm:spPr/>
      <dgm:t>
        <a:bodyPr/>
        <a:lstStyle/>
        <a:p>
          <a:endParaRPr lang="en-US"/>
        </a:p>
      </dgm:t>
    </dgm:pt>
    <dgm:pt modelId="{FEE417B6-FA1E-4FF5-84E8-D7053FF340E0}" type="sibTrans" cxnId="{213B5367-7E68-4D7C-BA4C-784F349DEB79}">
      <dgm:prSet/>
      <dgm:spPr/>
      <dgm:t>
        <a:bodyPr/>
        <a:lstStyle/>
        <a:p>
          <a:endParaRPr lang="en-US"/>
        </a:p>
      </dgm:t>
    </dgm:pt>
    <dgm:pt modelId="{B4C9CE3F-9231-4E01-A0C8-5AE36BE50143}" type="pres">
      <dgm:prSet presAssocID="{38FAD6A3-C75B-4F9C-BBE5-5B8CECEFCA01}" presName="diagram" presStyleCnt="0">
        <dgm:presLayoutVars>
          <dgm:dir/>
          <dgm:resizeHandles val="exact"/>
        </dgm:presLayoutVars>
      </dgm:prSet>
      <dgm:spPr/>
    </dgm:pt>
    <dgm:pt modelId="{4D73493F-BE6F-47DA-B28B-F074A6C16F08}" type="pres">
      <dgm:prSet presAssocID="{E79630ED-2EF0-47BE-B0A9-D7B15B1AB274}" presName="node" presStyleLbl="node1" presStyleIdx="0" presStyleCnt="9">
        <dgm:presLayoutVars>
          <dgm:bulletEnabled val="1"/>
        </dgm:presLayoutVars>
      </dgm:prSet>
      <dgm:spPr/>
    </dgm:pt>
    <dgm:pt modelId="{3C91D1DD-A04F-4093-AB5C-E0F9760D18B8}" type="pres">
      <dgm:prSet presAssocID="{E7A04F00-63DF-48CA-9824-ACED3D3C568A}" presName="sibTrans" presStyleCnt="0"/>
      <dgm:spPr/>
    </dgm:pt>
    <dgm:pt modelId="{0DBA0349-6232-42FB-9170-5D40C52EB9BC}" type="pres">
      <dgm:prSet presAssocID="{856EB4B6-CA1F-41B0-BAFC-E35EEA33B7F3}" presName="node" presStyleLbl="node1" presStyleIdx="1" presStyleCnt="9">
        <dgm:presLayoutVars>
          <dgm:bulletEnabled val="1"/>
        </dgm:presLayoutVars>
      </dgm:prSet>
      <dgm:spPr/>
    </dgm:pt>
    <dgm:pt modelId="{84718308-0037-4E8A-9F3B-C009F6739AC2}" type="pres">
      <dgm:prSet presAssocID="{637888A2-A978-4A75-A49F-43A4C1C5CC29}" presName="sibTrans" presStyleCnt="0"/>
      <dgm:spPr/>
    </dgm:pt>
    <dgm:pt modelId="{73140111-845C-4EAB-930F-89BFE2A1CF4E}" type="pres">
      <dgm:prSet presAssocID="{DE265C3C-1C9E-4021-8851-EC8F8662CD7D}" presName="node" presStyleLbl="node1" presStyleIdx="2" presStyleCnt="9">
        <dgm:presLayoutVars>
          <dgm:bulletEnabled val="1"/>
        </dgm:presLayoutVars>
      </dgm:prSet>
      <dgm:spPr/>
    </dgm:pt>
    <dgm:pt modelId="{E184412D-D530-48B6-A3B4-B2209987FE5F}" type="pres">
      <dgm:prSet presAssocID="{D34EF584-63EF-4529-9337-918968C6FE12}" presName="sibTrans" presStyleCnt="0"/>
      <dgm:spPr/>
    </dgm:pt>
    <dgm:pt modelId="{76274D25-3DF1-420A-92C3-425032C4E41C}" type="pres">
      <dgm:prSet presAssocID="{EDBBB9C8-0DCE-403A-91F5-8EB5E8E54FA6}" presName="node" presStyleLbl="node1" presStyleIdx="3" presStyleCnt="9">
        <dgm:presLayoutVars>
          <dgm:bulletEnabled val="1"/>
        </dgm:presLayoutVars>
      </dgm:prSet>
      <dgm:spPr/>
    </dgm:pt>
    <dgm:pt modelId="{D376F93B-8EA5-4897-8802-85C16C5867AE}" type="pres">
      <dgm:prSet presAssocID="{96D27C57-D69F-479F-85F6-87937AC29CBE}" presName="sibTrans" presStyleCnt="0"/>
      <dgm:spPr/>
    </dgm:pt>
    <dgm:pt modelId="{3B424FF5-A4BB-44F4-A828-45F1F33D6C48}" type="pres">
      <dgm:prSet presAssocID="{6CD297B2-A5AD-4F17-A28C-20F01F9576B5}" presName="node" presStyleLbl="node1" presStyleIdx="4" presStyleCnt="9">
        <dgm:presLayoutVars>
          <dgm:bulletEnabled val="1"/>
        </dgm:presLayoutVars>
      </dgm:prSet>
      <dgm:spPr/>
    </dgm:pt>
    <dgm:pt modelId="{BC5D37F7-80AE-4613-84EB-07991E38C66A}" type="pres">
      <dgm:prSet presAssocID="{4513317D-A565-4069-8B8F-168EAC29DDD9}" presName="sibTrans" presStyleCnt="0"/>
      <dgm:spPr/>
    </dgm:pt>
    <dgm:pt modelId="{4392C6D1-F2AE-48F1-B9D8-D11CF89104EE}" type="pres">
      <dgm:prSet presAssocID="{3376549F-6475-4051-B89A-166B7DF19A8A}" presName="node" presStyleLbl="node1" presStyleIdx="5" presStyleCnt="9">
        <dgm:presLayoutVars>
          <dgm:bulletEnabled val="1"/>
        </dgm:presLayoutVars>
      </dgm:prSet>
      <dgm:spPr/>
    </dgm:pt>
    <dgm:pt modelId="{BD05489D-A0B0-4314-9C45-591CB26CF11E}" type="pres">
      <dgm:prSet presAssocID="{0D6D4A46-C11C-4327-AD20-872F1E6E16D3}" presName="sibTrans" presStyleCnt="0"/>
      <dgm:spPr/>
    </dgm:pt>
    <dgm:pt modelId="{2ABFA097-DB2C-4766-B8FA-A3D1655B642D}" type="pres">
      <dgm:prSet presAssocID="{ABB79947-54C5-4A27-9235-E741BDCED5C0}" presName="node" presStyleLbl="node1" presStyleIdx="6" presStyleCnt="9">
        <dgm:presLayoutVars>
          <dgm:bulletEnabled val="1"/>
        </dgm:presLayoutVars>
      </dgm:prSet>
      <dgm:spPr/>
    </dgm:pt>
    <dgm:pt modelId="{8D5044DD-C28E-4D72-9750-B1BA3DBE301E}" type="pres">
      <dgm:prSet presAssocID="{8C9F806F-CDF4-4A4D-9C72-38C9D9B35F58}" presName="sibTrans" presStyleCnt="0"/>
      <dgm:spPr/>
    </dgm:pt>
    <dgm:pt modelId="{C0CC29CB-10F7-4587-BB35-CF0048050073}" type="pres">
      <dgm:prSet presAssocID="{BF8020DD-E725-4441-B4AE-3040D4371726}" presName="node" presStyleLbl="node1" presStyleIdx="7" presStyleCnt="9">
        <dgm:presLayoutVars>
          <dgm:bulletEnabled val="1"/>
        </dgm:presLayoutVars>
      </dgm:prSet>
      <dgm:spPr/>
    </dgm:pt>
    <dgm:pt modelId="{B508E8FD-DD9F-48EE-9124-2BB7D6C70494}" type="pres">
      <dgm:prSet presAssocID="{CB33663F-3327-48B8-9187-3690E80DF265}" presName="sibTrans" presStyleCnt="0"/>
      <dgm:spPr/>
    </dgm:pt>
    <dgm:pt modelId="{6C618B0D-6CBC-4D62-B245-0FAF6033B3FA}" type="pres">
      <dgm:prSet presAssocID="{137624F2-1ABC-4223-97E1-402B7CB75EF9}" presName="node" presStyleLbl="node1" presStyleIdx="8" presStyleCnt="9">
        <dgm:presLayoutVars>
          <dgm:bulletEnabled val="1"/>
        </dgm:presLayoutVars>
      </dgm:prSet>
      <dgm:spPr/>
    </dgm:pt>
  </dgm:ptLst>
  <dgm:cxnLst>
    <dgm:cxn modelId="{B56F3F09-7DC7-46AF-A697-728AAB6AAAA7}" type="presOf" srcId="{BF8020DD-E725-4441-B4AE-3040D4371726}" destId="{C0CC29CB-10F7-4587-BB35-CF0048050073}" srcOrd="0" destOrd="0" presId="urn:microsoft.com/office/officeart/2005/8/layout/default"/>
    <dgm:cxn modelId="{8F765A0B-2295-4C18-8D2F-15641BA346B3}" srcId="{38FAD6A3-C75B-4F9C-BBE5-5B8CECEFCA01}" destId="{DE265C3C-1C9E-4021-8851-EC8F8662CD7D}" srcOrd="2" destOrd="0" parTransId="{11C703E3-6525-44C0-AB46-73E5350175A9}" sibTransId="{D34EF584-63EF-4529-9337-918968C6FE12}"/>
    <dgm:cxn modelId="{8496182E-BB36-48E8-8669-51E96EA35CFD}" srcId="{38FAD6A3-C75B-4F9C-BBE5-5B8CECEFCA01}" destId="{856EB4B6-CA1F-41B0-BAFC-E35EEA33B7F3}" srcOrd="1" destOrd="0" parTransId="{6380E775-ECCD-439F-9018-2AEE6DDDF079}" sibTransId="{637888A2-A978-4A75-A49F-43A4C1C5CC29}"/>
    <dgm:cxn modelId="{CC03262F-7F65-4E7E-A010-4DBDFE2C53DB}" srcId="{38FAD6A3-C75B-4F9C-BBE5-5B8CECEFCA01}" destId="{E79630ED-2EF0-47BE-B0A9-D7B15B1AB274}" srcOrd="0" destOrd="0" parTransId="{61FFFB62-F932-4179-951E-AE9D8906D591}" sibTransId="{E7A04F00-63DF-48CA-9824-ACED3D3C568A}"/>
    <dgm:cxn modelId="{A11E8B60-8AAA-4044-A877-299D6A829B5D}" type="presOf" srcId="{38FAD6A3-C75B-4F9C-BBE5-5B8CECEFCA01}" destId="{B4C9CE3F-9231-4E01-A0C8-5AE36BE50143}" srcOrd="0" destOrd="0" presId="urn:microsoft.com/office/officeart/2005/8/layout/default"/>
    <dgm:cxn modelId="{213B5367-7E68-4D7C-BA4C-784F349DEB79}" srcId="{38FAD6A3-C75B-4F9C-BBE5-5B8CECEFCA01}" destId="{137624F2-1ABC-4223-97E1-402B7CB75EF9}" srcOrd="8" destOrd="0" parTransId="{DE639BA0-0D2E-40AA-B189-6B08D867B578}" sibTransId="{FEE417B6-FA1E-4FF5-84E8-D7053FF340E0}"/>
    <dgm:cxn modelId="{70DA5D55-8E71-43CC-BFE0-EBAA4B0F007E}" type="presOf" srcId="{137624F2-1ABC-4223-97E1-402B7CB75EF9}" destId="{6C618B0D-6CBC-4D62-B245-0FAF6033B3FA}" srcOrd="0" destOrd="0" presId="urn:microsoft.com/office/officeart/2005/8/layout/default"/>
    <dgm:cxn modelId="{A8AB2377-F653-4B84-93AD-BD9AD6C519A6}" srcId="{38FAD6A3-C75B-4F9C-BBE5-5B8CECEFCA01}" destId="{ABB79947-54C5-4A27-9235-E741BDCED5C0}" srcOrd="6" destOrd="0" parTransId="{15DC8758-1270-4DEA-9136-B089814086BD}" sibTransId="{8C9F806F-CDF4-4A4D-9C72-38C9D9B35F58}"/>
    <dgm:cxn modelId="{DB402483-3D09-4FE6-AEB6-17D7B686E367}" type="presOf" srcId="{6CD297B2-A5AD-4F17-A28C-20F01F9576B5}" destId="{3B424FF5-A4BB-44F4-A828-45F1F33D6C48}" srcOrd="0" destOrd="0" presId="urn:microsoft.com/office/officeart/2005/8/layout/default"/>
    <dgm:cxn modelId="{77619885-E0E5-41C7-999F-456ADA243759}" type="presOf" srcId="{856EB4B6-CA1F-41B0-BAFC-E35EEA33B7F3}" destId="{0DBA0349-6232-42FB-9170-5D40C52EB9BC}" srcOrd="0" destOrd="0" presId="urn:microsoft.com/office/officeart/2005/8/layout/default"/>
    <dgm:cxn modelId="{B159338A-7593-43C6-BED1-F7677B956A0A}" type="presOf" srcId="{E79630ED-2EF0-47BE-B0A9-D7B15B1AB274}" destId="{4D73493F-BE6F-47DA-B28B-F074A6C16F08}" srcOrd="0" destOrd="0" presId="urn:microsoft.com/office/officeart/2005/8/layout/default"/>
    <dgm:cxn modelId="{98ED2E9E-23D8-413C-ADBC-C34B09E84160}" srcId="{38FAD6A3-C75B-4F9C-BBE5-5B8CECEFCA01}" destId="{BF8020DD-E725-4441-B4AE-3040D4371726}" srcOrd="7" destOrd="0" parTransId="{465B90B8-7EDD-4ADC-998F-BC6F9576C0C6}" sibTransId="{CB33663F-3327-48B8-9187-3690E80DF265}"/>
    <dgm:cxn modelId="{2C7059A4-FB3B-4E47-B2A3-D6A62E5957B8}" srcId="{38FAD6A3-C75B-4F9C-BBE5-5B8CECEFCA01}" destId="{EDBBB9C8-0DCE-403A-91F5-8EB5E8E54FA6}" srcOrd="3" destOrd="0" parTransId="{71653129-9E81-4D8B-A8BD-09F714DACD72}" sibTransId="{96D27C57-D69F-479F-85F6-87937AC29CBE}"/>
    <dgm:cxn modelId="{7EDB39A7-349C-4B16-BE3E-D50EFF26526A}" type="presOf" srcId="{3376549F-6475-4051-B89A-166B7DF19A8A}" destId="{4392C6D1-F2AE-48F1-B9D8-D11CF89104EE}" srcOrd="0" destOrd="0" presId="urn:microsoft.com/office/officeart/2005/8/layout/default"/>
    <dgm:cxn modelId="{3FF781C0-F019-46C0-A1C4-0C59A5B86A43}" srcId="{38FAD6A3-C75B-4F9C-BBE5-5B8CECEFCA01}" destId="{3376549F-6475-4051-B89A-166B7DF19A8A}" srcOrd="5" destOrd="0" parTransId="{B7A438C4-C842-44BB-A241-4FE4F0DD8095}" sibTransId="{0D6D4A46-C11C-4327-AD20-872F1E6E16D3}"/>
    <dgm:cxn modelId="{2AA62FC2-0D19-4B04-A30C-DBC88BEA2397}" srcId="{38FAD6A3-C75B-4F9C-BBE5-5B8CECEFCA01}" destId="{6CD297B2-A5AD-4F17-A28C-20F01F9576B5}" srcOrd="4" destOrd="0" parTransId="{3DD1DD82-30DF-42C0-9876-819ADD13432D}" sibTransId="{4513317D-A565-4069-8B8F-168EAC29DDD9}"/>
    <dgm:cxn modelId="{2056E8D1-5C80-472E-80EA-2C5A886119D8}" type="presOf" srcId="{ABB79947-54C5-4A27-9235-E741BDCED5C0}" destId="{2ABFA097-DB2C-4766-B8FA-A3D1655B642D}" srcOrd="0" destOrd="0" presId="urn:microsoft.com/office/officeart/2005/8/layout/default"/>
    <dgm:cxn modelId="{62F038D8-29F7-418F-9444-EAA419669A72}" type="presOf" srcId="{EDBBB9C8-0DCE-403A-91F5-8EB5E8E54FA6}" destId="{76274D25-3DF1-420A-92C3-425032C4E41C}" srcOrd="0" destOrd="0" presId="urn:microsoft.com/office/officeart/2005/8/layout/default"/>
    <dgm:cxn modelId="{D73257F4-FAEE-4B76-BDB6-989C7F5ED17B}" type="presOf" srcId="{DE265C3C-1C9E-4021-8851-EC8F8662CD7D}" destId="{73140111-845C-4EAB-930F-89BFE2A1CF4E}" srcOrd="0" destOrd="0" presId="urn:microsoft.com/office/officeart/2005/8/layout/default"/>
    <dgm:cxn modelId="{8F6F9BAD-F254-43FB-AE0A-CB4A818900D8}" type="presParOf" srcId="{B4C9CE3F-9231-4E01-A0C8-5AE36BE50143}" destId="{4D73493F-BE6F-47DA-B28B-F074A6C16F08}" srcOrd="0" destOrd="0" presId="urn:microsoft.com/office/officeart/2005/8/layout/default"/>
    <dgm:cxn modelId="{B4AA549F-8F65-4984-8645-41B0B7406BF1}" type="presParOf" srcId="{B4C9CE3F-9231-4E01-A0C8-5AE36BE50143}" destId="{3C91D1DD-A04F-4093-AB5C-E0F9760D18B8}" srcOrd="1" destOrd="0" presId="urn:microsoft.com/office/officeart/2005/8/layout/default"/>
    <dgm:cxn modelId="{B5C1912B-C28B-476A-B885-ABB6925C7BFE}" type="presParOf" srcId="{B4C9CE3F-9231-4E01-A0C8-5AE36BE50143}" destId="{0DBA0349-6232-42FB-9170-5D40C52EB9BC}" srcOrd="2" destOrd="0" presId="urn:microsoft.com/office/officeart/2005/8/layout/default"/>
    <dgm:cxn modelId="{51C81508-6419-486B-8C35-75FF2D389E09}" type="presParOf" srcId="{B4C9CE3F-9231-4E01-A0C8-5AE36BE50143}" destId="{84718308-0037-4E8A-9F3B-C009F6739AC2}" srcOrd="3" destOrd="0" presId="urn:microsoft.com/office/officeart/2005/8/layout/default"/>
    <dgm:cxn modelId="{AD14D08F-420E-4F5B-841D-D95FD0B4A83B}" type="presParOf" srcId="{B4C9CE3F-9231-4E01-A0C8-5AE36BE50143}" destId="{73140111-845C-4EAB-930F-89BFE2A1CF4E}" srcOrd="4" destOrd="0" presId="urn:microsoft.com/office/officeart/2005/8/layout/default"/>
    <dgm:cxn modelId="{77DCE351-D056-429A-BDB1-20D4E37ED718}" type="presParOf" srcId="{B4C9CE3F-9231-4E01-A0C8-5AE36BE50143}" destId="{E184412D-D530-48B6-A3B4-B2209987FE5F}" srcOrd="5" destOrd="0" presId="urn:microsoft.com/office/officeart/2005/8/layout/default"/>
    <dgm:cxn modelId="{90C87848-8506-4EB9-954D-4C97871DE6DE}" type="presParOf" srcId="{B4C9CE3F-9231-4E01-A0C8-5AE36BE50143}" destId="{76274D25-3DF1-420A-92C3-425032C4E41C}" srcOrd="6" destOrd="0" presId="urn:microsoft.com/office/officeart/2005/8/layout/default"/>
    <dgm:cxn modelId="{490DEDAF-5BB9-4D09-A5EF-0187BE140555}" type="presParOf" srcId="{B4C9CE3F-9231-4E01-A0C8-5AE36BE50143}" destId="{D376F93B-8EA5-4897-8802-85C16C5867AE}" srcOrd="7" destOrd="0" presId="urn:microsoft.com/office/officeart/2005/8/layout/default"/>
    <dgm:cxn modelId="{AE78A4C2-C6E0-482F-BDAB-7797375084D6}" type="presParOf" srcId="{B4C9CE3F-9231-4E01-A0C8-5AE36BE50143}" destId="{3B424FF5-A4BB-44F4-A828-45F1F33D6C48}" srcOrd="8" destOrd="0" presId="urn:microsoft.com/office/officeart/2005/8/layout/default"/>
    <dgm:cxn modelId="{7922F770-1D0C-4D2A-B524-55D6EA3B4C07}" type="presParOf" srcId="{B4C9CE3F-9231-4E01-A0C8-5AE36BE50143}" destId="{BC5D37F7-80AE-4613-84EB-07991E38C66A}" srcOrd="9" destOrd="0" presId="urn:microsoft.com/office/officeart/2005/8/layout/default"/>
    <dgm:cxn modelId="{F71BC34A-B6A4-470C-ACBD-953CC6987468}" type="presParOf" srcId="{B4C9CE3F-9231-4E01-A0C8-5AE36BE50143}" destId="{4392C6D1-F2AE-48F1-B9D8-D11CF89104EE}" srcOrd="10" destOrd="0" presId="urn:microsoft.com/office/officeart/2005/8/layout/default"/>
    <dgm:cxn modelId="{02AF735E-ED44-4119-AFCF-7D73B28E3C4F}" type="presParOf" srcId="{B4C9CE3F-9231-4E01-A0C8-5AE36BE50143}" destId="{BD05489D-A0B0-4314-9C45-591CB26CF11E}" srcOrd="11" destOrd="0" presId="urn:microsoft.com/office/officeart/2005/8/layout/default"/>
    <dgm:cxn modelId="{65C2685F-904A-4739-9C53-E6506C69FB6F}" type="presParOf" srcId="{B4C9CE3F-9231-4E01-A0C8-5AE36BE50143}" destId="{2ABFA097-DB2C-4766-B8FA-A3D1655B642D}" srcOrd="12" destOrd="0" presId="urn:microsoft.com/office/officeart/2005/8/layout/default"/>
    <dgm:cxn modelId="{86638852-1D7D-42BE-BD6B-EB5C73B2BD34}" type="presParOf" srcId="{B4C9CE3F-9231-4E01-A0C8-5AE36BE50143}" destId="{8D5044DD-C28E-4D72-9750-B1BA3DBE301E}" srcOrd="13" destOrd="0" presId="urn:microsoft.com/office/officeart/2005/8/layout/default"/>
    <dgm:cxn modelId="{61A07989-0142-4422-903A-38C9EA5820D1}" type="presParOf" srcId="{B4C9CE3F-9231-4E01-A0C8-5AE36BE50143}" destId="{C0CC29CB-10F7-4587-BB35-CF0048050073}" srcOrd="14" destOrd="0" presId="urn:microsoft.com/office/officeart/2005/8/layout/default"/>
    <dgm:cxn modelId="{6D94D026-9538-444D-9214-60DC1DF39C11}" type="presParOf" srcId="{B4C9CE3F-9231-4E01-A0C8-5AE36BE50143}" destId="{B508E8FD-DD9F-48EE-9124-2BB7D6C70494}" srcOrd="15" destOrd="0" presId="urn:microsoft.com/office/officeart/2005/8/layout/default"/>
    <dgm:cxn modelId="{F8A2842F-660D-4962-BD29-B065F01FD967}" type="presParOf" srcId="{B4C9CE3F-9231-4E01-A0C8-5AE36BE50143}" destId="{6C618B0D-6CBC-4D62-B245-0FAF6033B3F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820053-8772-4446-BBA5-1AEC65821B1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251530C-DA35-402F-8455-5BFA6E934C99}">
      <dgm:prSet/>
      <dgm:spPr/>
      <dgm:t>
        <a:bodyPr/>
        <a:lstStyle/>
        <a:p>
          <a:r>
            <a:rPr lang="pl-PL" b="1" dirty="0">
              <a:solidFill>
                <a:schemeClr val="accent2"/>
              </a:solidFill>
            </a:rPr>
            <a:t>RAM</a:t>
          </a:r>
          <a:r>
            <a:rPr lang="pl-PL" dirty="0"/>
            <a:t> – </a:t>
          </a:r>
          <a:r>
            <a:rPr lang="pl-PL" b="1" dirty="0" err="1">
              <a:solidFill>
                <a:schemeClr val="accent2"/>
              </a:solidFill>
            </a:rPr>
            <a:t>R</a:t>
          </a:r>
          <a:r>
            <a:rPr lang="pl-PL" dirty="0" err="1"/>
            <a:t>andom</a:t>
          </a:r>
          <a:r>
            <a:rPr lang="pl-PL" dirty="0"/>
            <a:t> </a:t>
          </a:r>
          <a:r>
            <a:rPr lang="pl-PL" b="1" dirty="0">
              <a:solidFill>
                <a:schemeClr val="accent2"/>
              </a:solidFill>
            </a:rPr>
            <a:t>A</a:t>
          </a:r>
          <a:r>
            <a:rPr lang="pl-PL" dirty="0"/>
            <a:t>ccess </a:t>
          </a:r>
          <a:r>
            <a:rPr lang="pl-PL" b="1" dirty="0">
              <a:solidFill>
                <a:schemeClr val="accent2"/>
              </a:solidFill>
            </a:rPr>
            <a:t>M</a:t>
          </a:r>
          <a:r>
            <a:rPr lang="pl-PL" dirty="0"/>
            <a:t>emory</a:t>
          </a:r>
          <a:endParaRPr lang="en-US" dirty="0"/>
        </a:p>
      </dgm:t>
    </dgm:pt>
    <dgm:pt modelId="{059335DD-E956-4ACB-814F-E76CC21156DB}" type="parTrans" cxnId="{EEF4D02C-7DD6-426D-A81E-D5E5573551DD}">
      <dgm:prSet/>
      <dgm:spPr/>
      <dgm:t>
        <a:bodyPr/>
        <a:lstStyle/>
        <a:p>
          <a:endParaRPr lang="en-US"/>
        </a:p>
      </dgm:t>
    </dgm:pt>
    <dgm:pt modelId="{DB7C3842-474A-49C2-BD49-6DA22DA28487}" type="sibTrans" cxnId="{EEF4D02C-7DD6-426D-A81E-D5E5573551DD}">
      <dgm:prSet/>
      <dgm:spPr/>
      <dgm:t>
        <a:bodyPr/>
        <a:lstStyle/>
        <a:p>
          <a:endParaRPr lang="en-US"/>
        </a:p>
      </dgm:t>
    </dgm:pt>
    <dgm:pt modelId="{B1A5CA44-A6A5-4591-A85D-3E0303CD3D81}">
      <dgm:prSet/>
      <dgm:spPr/>
      <dgm:t>
        <a:bodyPr/>
        <a:lstStyle/>
        <a:p>
          <a:r>
            <a:rPr lang="pl-PL"/>
            <a:t>Pamięć w dostępie swobodnym</a:t>
          </a:r>
          <a:endParaRPr lang="en-US"/>
        </a:p>
      </dgm:t>
    </dgm:pt>
    <dgm:pt modelId="{E0ADCE68-D40B-4856-B525-0B2C0B903A69}" type="parTrans" cxnId="{090543B2-89CA-4A7D-968A-A096ADCF82F0}">
      <dgm:prSet/>
      <dgm:spPr/>
      <dgm:t>
        <a:bodyPr/>
        <a:lstStyle/>
        <a:p>
          <a:endParaRPr lang="en-US"/>
        </a:p>
      </dgm:t>
    </dgm:pt>
    <dgm:pt modelId="{5B8F53B1-515D-48DE-B7E9-A114BE106612}" type="sibTrans" cxnId="{090543B2-89CA-4A7D-968A-A096ADCF82F0}">
      <dgm:prSet/>
      <dgm:spPr/>
      <dgm:t>
        <a:bodyPr/>
        <a:lstStyle/>
        <a:p>
          <a:endParaRPr lang="en-US"/>
        </a:p>
      </dgm:t>
    </dgm:pt>
    <dgm:pt modelId="{B7C28015-DA4D-4A4F-B8DC-185436B62C91}">
      <dgm:prSet/>
      <dgm:spPr/>
      <dgm:t>
        <a:bodyPr/>
        <a:lstStyle/>
        <a:p>
          <a:r>
            <a:rPr lang="pl-PL" dirty="0"/>
            <a:t>Pamięć </a:t>
          </a:r>
          <a:r>
            <a:rPr lang="pl-PL" b="1" dirty="0">
              <a:solidFill>
                <a:schemeClr val="accent1"/>
              </a:solidFill>
            </a:rPr>
            <a:t>tymczasowa</a:t>
          </a:r>
          <a:r>
            <a:rPr lang="pl-PL" dirty="0"/>
            <a:t>, ulotna</a:t>
          </a:r>
          <a:endParaRPr lang="en-US" dirty="0"/>
        </a:p>
      </dgm:t>
    </dgm:pt>
    <dgm:pt modelId="{C4D4FB2E-8CB0-432A-ACDD-079F33CC1090}" type="parTrans" cxnId="{54F07B0C-8B5B-4CEA-97FB-59A1E28D8912}">
      <dgm:prSet/>
      <dgm:spPr/>
      <dgm:t>
        <a:bodyPr/>
        <a:lstStyle/>
        <a:p>
          <a:endParaRPr lang="en-US"/>
        </a:p>
      </dgm:t>
    </dgm:pt>
    <dgm:pt modelId="{7DD1F991-B8A9-4A2D-AEAD-7678BBC00384}" type="sibTrans" cxnId="{54F07B0C-8B5B-4CEA-97FB-59A1E28D8912}">
      <dgm:prSet/>
      <dgm:spPr/>
      <dgm:t>
        <a:bodyPr/>
        <a:lstStyle/>
        <a:p>
          <a:endParaRPr lang="en-US"/>
        </a:p>
      </dgm:t>
    </dgm:pt>
    <dgm:pt modelId="{7B1ED10E-04EC-4146-B530-E87BB1DFB571}">
      <dgm:prSet/>
      <dgm:spPr/>
      <dgm:t>
        <a:bodyPr/>
        <a:lstStyle/>
        <a:p>
          <a:r>
            <a:rPr lang="pl-PL"/>
            <a:t>Przechowuje dane i instrukcje dla procesora</a:t>
          </a:r>
          <a:endParaRPr lang="en-US"/>
        </a:p>
      </dgm:t>
    </dgm:pt>
    <dgm:pt modelId="{0ACB89A2-C3E3-4751-8328-7C5C10028DEC}" type="parTrans" cxnId="{08679FD2-19C6-47CE-B880-192105146899}">
      <dgm:prSet/>
      <dgm:spPr/>
      <dgm:t>
        <a:bodyPr/>
        <a:lstStyle/>
        <a:p>
          <a:endParaRPr lang="en-US"/>
        </a:p>
      </dgm:t>
    </dgm:pt>
    <dgm:pt modelId="{51ECA3FB-4FB0-4489-8715-E4C3D05F37DD}" type="sibTrans" cxnId="{08679FD2-19C6-47CE-B880-192105146899}">
      <dgm:prSet/>
      <dgm:spPr/>
      <dgm:t>
        <a:bodyPr/>
        <a:lstStyle/>
        <a:p>
          <a:endParaRPr lang="en-US"/>
        </a:p>
      </dgm:t>
    </dgm:pt>
    <dgm:pt modelId="{6789C568-316A-4613-AB9C-B00C5F0C1693}">
      <dgm:prSet/>
      <dgm:spPr/>
      <dgm:t>
        <a:bodyPr/>
        <a:lstStyle/>
        <a:p>
          <a:r>
            <a:rPr lang="pl-PL"/>
            <a:t>Składa się z mikrochipów – kości pamięci zamontowanych na modułach pamięci</a:t>
          </a:r>
          <a:endParaRPr lang="en-US"/>
        </a:p>
      </dgm:t>
    </dgm:pt>
    <dgm:pt modelId="{0A8A99CD-63EE-4DF5-87E2-ABF97C77AAD5}" type="parTrans" cxnId="{24F42B96-DAC9-4290-A26A-B5C0DE067A73}">
      <dgm:prSet/>
      <dgm:spPr/>
      <dgm:t>
        <a:bodyPr/>
        <a:lstStyle/>
        <a:p>
          <a:endParaRPr lang="en-US"/>
        </a:p>
      </dgm:t>
    </dgm:pt>
    <dgm:pt modelId="{3F1C1BF0-129F-4E09-B13E-31A260A445F0}" type="sibTrans" cxnId="{24F42B96-DAC9-4290-A26A-B5C0DE067A73}">
      <dgm:prSet/>
      <dgm:spPr/>
      <dgm:t>
        <a:bodyPr/>
        <a:lstStyle/>
        <a:p>
          <a:endParaRPr lang="en-US"/>
        </a:p>
      </dgm:t>
    </dgm:pt>
    <dgm:pt modelId="{060B911F-AA12-497D-8CA1-08BE8F17D7AF}" type="pres">
      <dgm:prSet presAssocID="{5C820053-8772-4446-BBA5-1AEC65821B16}" presName="root" presStyleCnt="0">
        <dgm:presLayoutVars>
          <dgm:dir/>
          <dgm:resizeHandles val="exact"/>
        </dgm:presLayoutVars>
      </dgm:prSet>
      <dgm:spPr/>
    </dgm:pt>
    <dgm:pt modelId="{E2295398-F371-456A-88BA-BECBE1FEEC2E}" type="pres">
      <dgm:prSet presAssocID="{1251530C-DA35-402F-8455-5BFA6E934C99}" presName="compNode" presStyleCnt="0"/>
      <dgm:spPr/>
    </dgm:pt>
    <dgm:pt modelId="{A3295B66-7225-48CE-B88B-C182C328C852}" type="pres">
      <dgm:prSet presAssocID="{1251530C-DA35-402F-8455-5BFA6E934C99}" presName="bgRect" presStyleLbl="bgShp" presStyleIdx="0" presStyleCnt="5"/>
      <dgm:spPr/>
    </dgm:pt>
    <dgm:pt modelId="{9A66A7D4-B06C-494C-AC46-91F172D11257}" type="pres">
      <dgm:prSet presAssocID="{1251530C-DA35-402F-8455-5BFA6E934C9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za danych"/>
        </a:ext>
      </dgm:extLst>
    </dgm:pt>
    <dgm:pt modelId="{C844AF2E-6D94-472E-ACCE-AA01CA711A10}" type="pres">
      <dgm:prSet presAssocID="{1251530C-DA35-402F-8455-5BFA6E934C99}" presName="spaceRect" presStyleCnt="0"/>
      <dgm:spPr/>
    </dgm:pt>
    <dgm:pt modelId="{EC3EEF35-5CA7-40E5-84AB-5006CDAD4922}" type="pres">
      <dgm:prSet presAssocID="{1251530C-DA35-402F-8455-5BFA6E934C99}" presName="parTx" presStyleLbl="revTx" presStyleIdx="0" presStyleCnt="5">
        <dgm:presLayoutVars>
          <dgm:chMax val="0"/>
          <dgm:chPref val="0"/>
        </dgm:presLayoutVars>
      </dgm:prSet>
      <dgm:spPr/>
    </dgm:pt>
    <dgm:pt modelId="{0383C467-C9E4-4550-B1B7-6F0B18AAE662}" type="pres">
      <dgm:prSet presAssocID="{DB7C3842-474A-49C2-BD49-6DA22DA28487}" presName="sibTrans" presStyleCnt="0"/>
      <dgm:spPr/>
    </dgm:pt>
    <dgm:pt modelId="{3F8B5F93-6285-4DDC-8D8F-690CF3725313}" type="pres">
      <dgm:prSet presAssocID="{B1A5CA44-A6A5-4591-A85D-3E0303CD3D81}" presName="compNode" presStyleCnt="0"/>
      <dgm:spPr/>
    </dgm:pt>
    <dgm:pt modelId="{615FAAB8-AE46-4828-B9C4-BF98061C0330}" type="pres">
      <dgm:prSet presAssocID="{B1A5CA44-A6A5-4591-A85D-3E0303CD3D81}" presName="bgRect" presStyleLbl="bgShp" presStyleIdx="1" presStyleCnt="5"/>
      <dgm:spPr/>
    </dgm:pt>
    <dgm:pt modelId="{C52FA7D1-3835-4173-B5F3-1B9EFBF9F1FD}" type="pres">
      <dgm:prSet presAssocID="{B1A5CA44-A6A5-4591-A85D-3E0303CD3D8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FD37C669-AF49-4570-B833-621363B571CD}" type="pres">
      <dgm:prSet presAssocID="{B1A5CA44-A6A5-4591-A85D-3E0303CD3D81}" presName="spaceRect" presStyleCnt="0"/>
      <dgm:spPr/>
    </dgm:pt>
    <dgm:pt modelId="{7E80AA40-4737-41B7-9199-7D45064CBB43}" type="pres">
      <dgm:prSet presAssocID="{B1A5CA44-A6A5-4591-A85D-3E0303CD3D81}" presName="parTx" presStyleLbl="revTx" presStyleIdx="1" presStyleCnt="5">
        <dgm:presLayoutVars>
          <dgm:chMax val="0"/>
          <dgm:chPref val="0"/>
        </dgm:presLayoutVars>
      </dgm:prSet>
      <dgm:spPr/>
    </dgm:pt>
    <dgm:pt modelId="{462C16CF-95C2-430E-B055-B84B6BEA36F8}" type="pres">
      <dgm:prSet presAssocID="{5B8F53B1-515D-48DE-B7E9-A114BE106612}" presName="sibTrans" presStyleCnt="0"/>
      <dgm:spPr/>
    </dgm:pt>
    <dgm:pt modelId="{CD1C0955-D361-49F6-80B5-522D348E7DD5}" type="pres">
      <dgm:prSet presAssocID="{B7C28015-DA4D-4A4F-B8DC-185436B62C91}" presName="compNode" presStyleCnt="0"/>
      <dgm:spPr/>
    </dgm:pt>
    <dgm:pt modelId="{AA64323B-4F30-48DD-892F-741C334F435E}" type="pres">
      <dgm:prSet presAssocID="{B7C28015-DA4D-4A4F-B8DC-185436B62C91}" presName="bgRect" presStyleLbl="bgShp" presStyleIdx="2" presStyleCnt="5"/>
      <dgm:spPr/>
    </dgm:pt>
    <dgm:pt modelId="{DD8D4780-663E-4B61-A8F8-DA75CABA39F4}" type="pres">
      <dgm:prSet presAssocID="{B7C28015-DA4D-4A4F-B8DC-185436B62C9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ometr"/>
        </a:ext>
      </dgm:extLst>
    </dgm:pt>
    <dgm:pt modelId="{0617BB55-D98D-4973-BC41-E171A92DC8ED}" type="pres">
      <dgm:prSet presAssocID="{B7C28015-DA4D-4A4F-B8DC-185436B62C91}" presName="spaceRect" presStyleCnt="0"/>
      <dgm:spPr/>
    </dgm:pt>
    <dgm:pt modelId="{19DC7ACB-A1D9-4532-93EC-12313877A139}" type="pres">
      <dgm:prSet presAssocID="{B7C28015-DA4D-4A4F-B8DC-185436B62C91}" presName="parTx" presStyleLbl="revTx" presStyleIdx="2" presStyleCnt="5">
        <dgm:presLayoutVars>
          <dgm:chMax val="0"/>
          <dgm:chPref val="0"/>
        </dgm:presLayoutVars>
      </dgm:prSet>
      <dgm:spPr/>
    </dgm:pt>
    <dgm:pt modelId="{5F814060-0AB2-4FD7-9469-70F2CED0DAD2}" type="pres">
      <dgm:prSet presAssocID="{7DD1F991-B8A9-4A2D-AEAD-7678BBC00384}" presName="sibTrans" presStyleCnt="0"/>
      <dgm:spPr/>
    </dgm:pt>
    <dgm:pt modelId="{11DC1F34-64B1-459E-BDBB-2B40D03C549D}" type="pres">
      <dgm:prSet presAssocID="{7B1ED10E-04EC-4146-B530-E87BB1DFB571}" presName="compNode" presStyleCnt="0"/>
      <dgm:spPr/>
    </dgm:pt>
    <dgm:pt modelId="{0A6D98B6-C28C-448B-9107-BD3A86C9B195}" type="pres">
      <dgm:prSet presAssocID="{7B1ED10E-04EC-4146-B530-E87BB1DFB571}" presName="bgRect" presStyleLbl="bgShp" presStyleIdx="3" presStyleCnt="5"/>
      <dgm:spPr/>
    </dgm:pt>
    <dgm:pt modelId="{D23FBEC3-145F-44D0-BCA0-DE664B066064}" type="pres">
      <dgm:prSet presAssocID="{7B1ED10E-04EC-4146-B530-E87BB1DFB57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mputer"/>
        </a:ext>
      </dgm:extLst>
    </dgm:pt>
    <dgm:pt modelId="{94FCD180-B28C-48A2-9EE8-8855F6921534}" type="pres">
      <dgm:prSet presAssocID="{7B1ED10E-04EC-4146-B530-E87BB1DFB571}" presName="spaceRect" presStyleCnt="0"/>
      <dgm:spPr/>
    </dgm:pt>
    <dgm:pt modelId="{605C03F7-45B8-4541-9A6E-4B9F4DDE7F87}" type="pres">
      <dgm:prSet presAssocID="{7B1ED10E-04EC-4146-B530-E87BB1DFB571}" presName="parTx" presStyleLbl="revTx" presStyleIdx="3" presStyleCnt="5">
        <dgm:presLayoutVars>
          <dgm:chMax val="0"/>
          <dgm:chPref val="0"/>
        </dgm:presLayoutVars>
      </dgm:prSet>
      <dgm:spPr/>
    </dgm:pt>
    <dgm:pt modelId="{E91DACFF-E132-4B05-8716-968539A01563}" type="pres">
      <dgm:prSet presAssocID="{51ECA3FB-4FB0-4489-8715-E4C3D05F37DD}" presName="sibTrans" presStyleCnt="0"/>
      <dgm:spPr/>
    </dgm:pt>
    <dgm:pt modelId="{F9510838-006E-49FF-9646-85102ACFF7C8}" type="pres">
      <dgm:prSet presAssocID="{6789C568-316A-4613-AB9C-B00C5F0C1693}" presName="compNode" presStyleCnt="0"/>
      <dgm:spPr/>
    </dgm:pt>
    <dgm:pt modelId="{766514B2-B988-4A46-8572-4ACAD2710617}" type="pres">
      <dgm:prSet presAssocID="{6789C568-316A-4613-AB9C-B00C5F0C1693}" presName="bgRect" presStyleLbl="bgShp" presStyleIdx="4" presStyleCnt="5"/>
      <dgm:spPr/>
    </dgm:pt>
    <dgm:pt modelId="{9A468DEB-71C7-4A24-A813-11C835A8AB0F}" type="pres">
      <dgm:prSet presAssocID="{6789C568-316A-4613-AB9C-B00C5F0C169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zaszka"/>
        </a:ext>
      </dgm:extLst>
    </dgm:pt>
    <dgm:pt modelId="{66F9B3D7-6391-485C-AE59-9306FDC6A8DE}" type="pres">
      <dgm:prSet presAssocID="{6789C568-316A-4613-AB9C-B00C5F0C1693}" presName="spaceRect" presStyleCnt="0"/>
      <dgm:spPr/>
    </dgm:pt>
    <dgm:pt modelId="{E41EFDEA-BE60-4FF4-B190-2BD9B2CC57F3}" type="pres">
      <dgm:prSet presAssocID="{6789C568-316A-4613-AB9C-B00C5F0C169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98E0B02-F901-47A0-9C91-1AA98A712CCF}" type="presOf" srcId="{B7C28015-DA4D-4A4F-B8DC-185436B62C91}" destId="{19DC7ACB-A1D9-4532-93EC-12313877A139}" srcOrd="0" destOrd="0" presId="urn:microsoft.com/office/officeart/2018/2/layout/IconVerticalSolidList"/>
    <dgm:cxn modelId="{80973D02-7B8B-4E6B-834F-84BBE82FC2F1}" type="presOf" srcId="{5C820053-8772-4446-BBA5-1AEC65821B16}" destId="{060B911F-AA12-497D-8CA1-08BE8F17D7AF}" srcOrd="0" destOrd="0" presId="urn:microsoft.com/office/officeart/2018/2/layout/IconVerticalSolidList"/>
    <dgm:cxn modelId="{54F07B0C-8B5B-4CEA-97FB-59A1E28D8912}" srcId="{5C820053-8772-4446-BBA5-1AEC65821B16}" destId="{B7C28015-DA4D-4A4F-B8DC-185436B62C91}" srcOrd="2" destOrd="0" parTransId="{C4D4FB2E-8CB0-432A-ACDD-079F33CC1090}" sibTransId="{7DD1F991-B8A9-4A2D-AEAD-7678BBC00384}"/>
    <dgm:cxn modelId="{59024521-F066-4A51-979B-C7B77E719864}" type="presOf" srcId="{7B1ED10E-04EC-4146-B530-E87BB1DFB571}" destId="{605C03F7-45B8-4541-9A6E-4B9F4DDE7F87}" srcOrd="0" destOrd="0" presId="urn:microsoft.com/office/officeart/2018/2/layout/IconVerticalSolidList"/>
    <dgm:cxn modelId="{EEF4D02C-7DD6-426D-A81E-D5E5573551DD}" srcId="{5C820053-8772-4446-BBA5-1AEC65821B16}" destId="{1251530C-DA35-402F-8455-5BFA6E934C99}" srcOrd="0" destOrd="0" parTransId="{059335DD-E956-4ACB-814F-E76CC21156DB}" sibTransId="{DB7C3842-474A-49C2-BD49-6DA22DA28487}"/>
    <dgm:cxn modelId="{0CC52865-1EB7-4F7D-AC46-B108C968D27F}" type="presOf" srcId="{6789C568-316A-4613-AB9C-B00C5F0C1693}" destId="{E41EFDEA-BE60-4FF4-B190-2BD9B2CC57F3}" srcOrd="0" destOrd="0" presId="urn:microsoft.com/office/officeart/2018/2/layout/IconVerticalSolidList"/>
    <dgm:cxn modelId="{24F42B96-DAC9-4290-A26A-B5C0DE067A73}" srcId="{5C820053-8772-4446-BBA5-1AEC65821B16}" destId="{6789C568-316A-4613-AB9C-B00C5F0C1693}" srcOrd="4" destOrd="0" parTransId="{0A8A99CD-63EE-4DF5-87E2-ABF97C77AAD5}" sibTransId="{3F1C1BF0-129F-4E09-B13E-31A260A445F0}"/>
    <dgm:cxn modelId="{090543B2-89CA-4A7D-968A-A096ADCF82F0}" srcId="{5C820053-8772-4446-BBA5-1AEC65821B16}" destId="{B1A5CA44-A6A5-4591-A85D-3E0303CD3D81}" srcOrd="1" destOrd="0" parTransId="{E0ADCE68-D40B-4856-B525-0B2C0B903A69}" sibTransId="{5B8F53B1-515D-48DE-B7E9-A114BE106612}"/>
    <dgm:cxn modelId="{190803BE-859F-485E-BF75-7321090FBA5A}" type="presOf" srcId="{B1A5CA44-A6A5-4591-A85D-3E0303CD3D81}" destId="{7E80AA40-4737-41B7-9199-7D45064CBB43}" srcOrd="0" destOrd="0" presId="urn:microsoft.com/office/officeart/2018/2/layout/IconVerticalSolidList"/>
    <dgm:cxn modelId="{08679FD2-19C6-47CE-B880-192105146899}" srcId="{5C820053-8772-4446-BBA5-1AEC65821B16}" destId="{7B1ED10E-04EC-4146-B530-E87BB1DFB571}" srcOrd="3" destOrd="0" parTransId="{0ACB89A2-C3E3-4751-8328-7C5C10028DEC}" sibTransId="{51ECA3FB-4FB0-4489-8715-E4C3D05F37DD}"/>
    <dgm:cxn modelId="{025D0BEB-1344-43AB-8ABF-9B1F376FB0FE}" type="presOf" srcId="{1251530C-DA35-402F-8455-5BFA6E934C99}" destId="{EC3EEF35-5CA7-40E5-84AB-5006CDAD4922}" srcOrd="0" destOrd="0" presId="urn:microsoft.com/office/officeart/2018/2/layout/IconVerticalSolidList"/>
    <dgm:cxn modelId="{1BA584A7-1F4C-4549-82B0-9E66427E3C81}" type="presParOf" srcId="{060B911F-AA12-497D-8CA1-08BE8F17D7AF}" destId="{E2295398-F371-456A-88BA-BECBE1FEEC2E}" srcOrd="0" destOrd="0" presId="urn:microsoft.com/office/officeart/2018/2/layout/IconVerticalSolidList"/>
    <dgm:cxn modelId="{33366FBE-05D4-400B-AF30-3816B492FEC4}" type="presParOf" srcId="{E2295398-F371-456A-88BA-BECBE1FEEC2E}" destId="{A3295B66-7225-48CE-B88B-C182C328C852}" srcOrd="0" destOrd="0" presId="urn:microsoft.com/office/officeart/2018/2/layout/IconVerticalSolidList"/>
    <dgm:cxn modelId="{3FD59D94-1426-4C10-B152-3A26C3FF1962}" type="presParOf" srcId="{E2295398-F371-456A-88BA-BECBE1FEEC2E}" destId="{9A66A7D4-B06C-494C-AC46-91F172D11257}" srcOrd="1" destOrd="0" presId="urn:microsoft.com/office/officeart/2018/2/layout/IconVerticalSolidList"/>
    <dgm:cxn modelId="{9C0694F4-71A7-4D32-B28F-8D452795FB51}" type="presParOf" srcId="{E2295398-F371-456A-88BA-BECBE1FEEC2E}" destId="{C844AF2E-6D94-472E-ACCE-AA01CA711A10}" srcOrd="2" destOrd="0" presId="urn:microsoft.com/office/officeart/2018/2/layout/IconVerticalSolidList"/>
    <dgm:cxn modelId="{97AD92C0-B1ED-46B7-A178-7DA3DAEA67C7}" type="presParOf" srcId="{E2295398-F371-456A-88BA-BECBE1FEEC2E}" destId="{EC3EEF35-5CA7-40E5-84AB-5006CDAD4922}" srcOrd="3" destOrd="0" presId="urn:microsoft.com/office/officeart/2018/2/layout/IconVerticalSolidList"/>
    <dgm:cxn modelId="{797A8F4A-7FFA-43AB-86CA-0B3B8AD9E027}" type="presParOf" srcId="{060B911F-AA12-497D-8CA1-08BE8F17D7AF}" destId="{0383C467-C9E4-4550-B1B7-6F0B18AAE662}" srcOrd="1" destOrd="0" presId="urn:microsoft.com/office/officeart/2018/2/layout/IconVerticalSolidList"/>
    <dgm:cxn modelId="{9C5919CC-F29B-4ED5-B726-37B09D0EB1A3}" type="presParOf" srcId="{060B911F-AA12-497D-8CA1-08BE8F17D7AF}" destId="{3F8B5F93-6285-4DDC-8D8F-690CF3725313}" srcOrd="2" destOrd="0" presId="urn:microsoft.com/office/officeart/2018/2/layout/IconVerticalSolidList"/>
    <dgm:cxn modelId="{2AD054A3-AEB5-4B0E-B382-5222AE27F93A}" type="presParOf" srcId="{3F8B5F93-6285-4DDC-8D8F-690CF3725313}" destId="{615FAAB8-AE46-4828-B9C4-BF98061C0330}" srcOrd="0" destOrd="0" presId="urn:microsoft.com/office/officeart/2018/2/layout/IconVerticalSolidList"/>
    <dgm:cxn modelId="{37F37301-6E77-4767-BB03-DCDCD63AC46E}" type="presParOf" srcId="{3F8B5F93-6285-4DDC-8D8F-690CF3725313}" destId="{C52FA7D1-3835-4173-B5F3-1B9EFBF9F1FD}" srcOrd="1" destOrd="0" presId="urn:microsoft.com/office/officeart/2018/2/layout/IconVerticalSolidList"/>
    <dgm:cxn modelId="{0BA47F20-8E98-4653-9B42-E6BA912F6CEF}" type="presParOf" srcId="{3F8B5F93-6285-4DDC-8D8F-690CF3725313}" destId="{FD37C669-AF49-4570-B833-621363B571CD}" srcOrd="2" destOrd="0" presId="urn:microsoft.com/office/officeart/2018/2/layout/IconVerticalSolidList"/>
    <dgm:cxn modelId="{5423C5A0-FEAC-464F-B344-5FC24700F1AB}" type="presParOf" srcId="{3F8B5F93-6285-4DDC-8D8F-690CF3725313}" destId="{7E80AA40-4737-41B7-9199-7D45064CBB43}" srcOrd="3" destOrd="0" presId="urn:microsoft.com/office/officeart/2018/2/layout/IconVerticalSolidList"/>
    <dgm:cxn modelId="{ABE7084B-80B0-484A-A064-773D47A158BC}" type="presParOf" srcId="{060B911F-AA12-497D-8CA1-08BE8F17D7AF}" destId="{462C16CF-95C2-430E-B055-B84B6BEA36F8}" srcOrd="3" destOrd="0" presId="urn:microsoft.com/office/officeart/2018/2/layout/IconVerticalSolidList"/>
    <dgm:cxn modelId="{42B80119-67DB-4F29-8C42-528A25F4BDA5}" type="presParOf" srcId="{060B911F-AA12-497D-8CA1-08BE8F17D7AF}" destId="{CD1C0955-D361-49F6-80B5-522D348E7DD5}" srcOrd="4" destOrd="0" presId="urn:microsoft.com/office/officeart/2018/2/layout/IconVerticalSolidList"/>
    <dgm:cxn modelId="{BE15A61C-E49E-4E32-B760-1EDF1E809C5B}" type="presParOf" srcId="{CD1C0955-D361-49F6-80B5-522D348E7DD5}" destId="{AA64323B-4F30-48DD-892F-741C334F435E}" srcOrd="0" destOrd="0" presId="urn:microsoft.com/office/officeart/2018/2/layout/IconVerticalSolidList"/>
    <dgm:cxn modelId="{204641CC-6B03-4373-A579-B206F871C3E7}" type="presParOf" srcId="{CD1C0955-D361-49F6-80B5-522D348E7DD5}" destId="{DD8D4780-663E-4B61-A8F8-DA75CABA39F4}" srcOrd="1" destOrd="0" presId="urn:microsoft.com/office/officeart/2018/2/layout/IconVerticalSolidList"/>
    <dgm:cxn modelId="{F230BC85-6EFE-42B0-9080-18B0D3B8E2DF}" type="presParOf" srcId="{CD1C0955-D361-49F6-80B5-522D348E7DD5}" destId="{0617BB55-D98D-4973-BC41-E171A92DC8ED}" srcOrd="2" destOrd="0" presId="urn:microsoft.com/office/officeart/2018/2/layout/IconVerticalSolidList"/>
    <dgm:cxn modelId="{4EEC71F0-DFB9-46AE-8338-87DD906C0AC0}" type="presParOf" srcId="{CD1C0955-D361-49F6-80B5-522D348E7DD5}" destId="{19DC7ACB-A1D9-4532-93EC-12313877A139}" srcOrd="3" destOrd="0" presId="urn:microsoft.com/office/officeart/2018/2/layout/IconVerticalSolidList"/>
    <dgm:cxn modelId="{3CC60E89-2069-480B-85E4-EF18A40E0A09}" type="presParOf" srcId="{060B911F-AA12-497D-8CA1-08BE8F17D7AF}" destId="{5F814060-0AB2-4FD7-9469-70F2CED0DAD2}" srcOrd="5" destOrd="0" presId="urn:microsoft.com/office/officeart/2018/2/layout/IconVerticalSolidList"/>
    <dgm:cxn modelId="{81B32A68-33AD-4FAA-BA78-83688A932D4A}" type="presParOf" srcId="{060B911F-AA12-497D-8CA1-08BE8F17D7AF}" destId="{11DC1F34-64B1-459E-BDBB-2B40D03C549D}" srcOrd="6" destOrd="0" presId="urn:microsoft.com/office/officeart/2018/2/layout/IconVerticalSolidList"/>
    <dgm:cxn modelId="{2B8761C4-CB25-4D19-8B0A-53793F74321A}" type="presParOf" srcId="{11DC1F34-64B1-459E-BDBB-2B40D03C549D}" destId="{0A6D98B6-C28C-448B-9107-BD3A86C9B195}" srcOrd="0" destOrd="0" presId="urn:microsoft.com/office/officeart/2018/2/layout/IconVerticalSolidList"/>
    <dgm:cxn modelId="{88F555B2-8C24-434F-8CE0-CDE6094783F6}" type="presParOf" srcId="{11DC1F34-64B1-459E-BDBB-2B40D03C549D}" destId="{D23FBEC3-145F-44D0-BCA0-DE664B066064}" srcOrd="1" destOrd="0" presId="urn:microsoft.com/office/officeart/2018/2/layout/IconVerticalSolidList"/>
    <dgm:cxn modelId="{3ABBB835-C855-49EF-B735-BDA5D1E82978}" type="presParOf" srcId="{11DC1F34-64B1-459E-BDBB-2B40D03C549D}" destId="{94FCD180-B28C-48A2-9EE8-8855F6921534}" srcOrd="2" destOrd="0" presId="urn:microsoft.com/office/officeart/2018/2/layout/IconVerticalSolidList"/>
    <dgm:cxn modelId="{FEE3292B-2A5D-4E20-90A1-64C65D297B4A}" type="presParOf" srcId="{11DC1F34-64B1-459E-BDBB-2B40D03C549D}" destId="{605C03F7-45B8-4541-9A6E-4B9F4DDE7F87}" srcOrd="3" destOrd="0" presId="urn:microsoft.com/office/officeart/2018/2/layout/IconVerticalSolidList"/>
    <dgm:cxn modelId="{B0E94E1D-C93C-4BA1-AE32-3AE9963C459E}" type="presParOf" srcId="{060B911F-AA12-497D-8CA1-08BE8F17D7AF}" destId="{E91DACFF-E132-4B05-8716-968539A01563}" srcOrd="7" destOrd="0" presId="urn:microsoft.com/office/officeart/2018/2/layout/IconVerticalSolidList"/>
    <dgm:cxn modelId="{BD8A818D-4BB9-44CE-A97E-FE4D40A44FA9}" type="presParOf" srcId="{060B911F-AA12-497D-8CA1-08BE8F17D7AF}" destId="{F9510838-006E-49FF-9646-85102ACFF7C8}" srcOrd="8" destOrd="0" presId="urn:microsoft.com/office/officeart/2018/2/layout/IconVerticalSolidList"/>
    <dgm:cxn modelId="{AFC67513-BEC8-4E94-B602-0B96ADBDD225}" type="presParOf" srcId="{F9510838-006E-49FF-9646-85102ACFF7C8}" destId="{766514B2-B988-4A46-8572-4ACAD2710617}" srcOrd="0" destOrd="0" presId="urn:microsoft.com/office/officeart/2018/2/layout/IconVerticalSolidList"/>
    <dgm:cxn modelId="{80A0C26D-0C10-412E-AC22-8293EDD294F6}" type="presParOf" srcId="{F9510838-006E-49FF-9646-85102ACFF7C8}" destId="{9A468DEB-71C7-4A24-A813-11C835A8AB0F}" srcOrd="1" destOrd="0" presId="urn:microsoft.com/office/officeart/2018/2/layout/IconVerticalSolidList"/>
    <dgm:cxn modelId="{F6E86788-0052-4293-8EF8-F72F4B42D865}" type="presParOf" srcId="{F9510838-006E-49FF-9646-85102ACFF7C8}" destId="{66F9B3D7-6391-485C-AE59-9306FDC6A8DE}" srcOrd="2" destOrd="0" presId="urn:microsoft.com/office/officeart/2018/2/layout/IconVerticalSolidList"/>
    <dgm:cxn modelId="{F7D433D6-D4AD-4052-8874-EBEF2AA6C96B}" type="presParOf" srcId="{F9510838-006E-49FF-9646-85102ACFF7C8}" destId="{E41EFDEA-BE60-4FF4-B190-2BD9B2CC5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13BE2E-6DF7-49CE-9E15-1886850407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5031E2E-B2C0-495F-9766-C4966698FC71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DDR – Double Data Rate</a:t>
          </a:r>
          <a:endParaRPr lang="en-US"/>
        </a:p>
      </dgm:t>
    </dgm:pt>
    <dgm:pt modelId="{CC76384C-35FC-4163-9A89-42B9ED15359A}" type="parTrans" cxnId="{CE9ECE00-5D6C-4833-A22F-6F58ECCFED3F}">
      <dgm:prSet/>
      <dgm:spPr/>
      <dgm:t>
        <a:bodyPr/>
        <a:lstStyle/>
        <a:p>
          <a:endParaRPr lang="en-US"/>
        </a:p>
      </dgm:t>
    </dgm:pt>
    <dgm:pt modelId="{67E5A40C-1260-4F47-B39D-964BF4FECA79}" type="sibTrans" cxnId="{CE9ECE00-5D6C-4833-A22F-6F58ECCFED3F}">
      <dgm:prSet/>
      <dgm:spPr/>
      <dgm:t>
        <a:bodyPr/>
        <a:lstStyle/>
        <a:p>
          <a:endParaRPr lang="en-US"/>
        </a:p>
      </dgm:t>
    </dgm:pt>
    <dgm:pt modelId="{F638F764-4B8A-4BA6-A0B6-A5E42708BAA3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SDRAM – Synchronous Dynamic Random Access Memory</a:t>
          </a:r>
          <a:endParaRPr lang="en-US"/>
        </a:p>
      </dgm:t>
    </dgm:pt>
    <dgm:pt modelId="{F04AB863-0E7C-410B-8A28-D1BD9EFBA363}" type="parTrans" cxnId="{A32E6E0E-7CF3-4E6F-AD0A-7B3C5EE896DF}">
      <dgm:prSet/>
      <dgm:spPr/>
      <dgm:t>
        <a:bodyPr/>
        <a:lstStyle/>
        <a:p>
          <a:endParaRPr lang="en-US"/>
        </a:p>
      </dgm:t>
    </dgm:pt>
    <dgm:pt modelId="{3E216329-FBF0-49B8-A97E-E135E19FB44B}" type="sibTrans" cxnId="{A32E6E0E-7CF3-4E6F-AD0A-7B3C5EE896DF}">
      <dgm:prSet/>
      <dgm:spPr/>
      <dgm:t>
        <a:bodyPr/>
        <a:lstStyle/>
        <a:p>
          <a:endParaRPr lang="en-US"/>
        </a:p>
      </dgm:t>
    </dgm:pt>
    <dgm:pt modelId="{BB1F1BC0-A68E-4020-AEF5-DF4878D3C722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SRAM – Static Random Access Memory</a:t>
          </a:r>
          <a:endParaRPr lang="en-US"/>
        </a:p>
      </dgm:t>
    </dgm:pt>
    <dgm:pt modelId="{97E6E5F9-1867-4F62-880A-684755CD2564}" type="parTrans" cxnId="{2A20C2BD-5E93-432C-9F97-F951875B1646}">
      <dgm:prSet/>
      <dgm:spPr/>
      <dgm:t>
        <a:bodyPr/>
        <a:lstStyle/>
        <a:p>
          <a:endParaRPr lang="en-US"/>
        </a:p>
      </dgm:t>
    </dgm:pt>
    <dgm:pt modelId="{F1E7BB1E-196E-4F15-B97E-AFB45C7F9369}" type="sibTrans" cxnId="{2A20C2BD-5E93-432C-9F97-F951875B1646}">
      <dgm:prSet/>
      <dgm:spPr/>
      <dgm:t>
        <a:bodyPr/>
        <a:lstStyle/>
        <a:p>
          <a:endParaRPr lang="en-US"/>
        </a:p>
      </dgm:t>
    </dgm:pt>
    <dgm:pt modelId="{FA7D4462-266C-4515-8502-68CFC52E2C9D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VRAM – Video Random Access Memory</a:t>
          </a:r>
          <a:endParaRPr lang="en-US"/>
        </a:p>
      </dgm:t>
    </dgm:pt>
    <dgm:pt modelId="{BC8EC98E-6AD4-42AA-96C8-C10322EFE3B9}" type="parTrans" cxnId="{4ECC0050-35C6-47BA-A1F8-200CF9E49C06}">
      <dgm:prSet/>
      <dgm:spPr/>
      <dgm:t>
        <a:bodyPr/>
        <a:lstStyle/>
        <a:p>
          <a:endParaRPr lang="en-US"/>
        </a:p>
      </dgm:t>
    </dgm:pt>
    <dgm:pt modelId="{E62E3088-1BE8-4079-A90A-F9D552098115}" type="sibTrans" cxnId="{4ECC0050-35C6-47BA-A1F8-200CF9E49C06}">
      <dgm:prSet/>
      <dgm:spPr/>
      <dgm:t>
        <a:bodyPr/>
        <a:lstStyle/>
        <a:p>
          <a:endParaRPr lang="en-US"/>
        </a:p>
      </dgm:t>
    </dgm:pt>
    <dgm:pt modelId="{40CAE497-4CEF-4D4E-BEFA-E9D3E665AC90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LPDDR – Low Power DDR</a:t>
          </a:r>
          <a:endParaRPr lang="en-US"/>
        </a:p>
      </dgm:t>
    </dgm:pt>
    <dgm:pt modelId="{9BB35E52-01F2-4237-A4EF-363447A2F05C}" type="parTrans" cxnId="{A5CC709E-21C4-4EA7-91D6-766FCAF489F6}">
      <dgm:prSet/>
      <dgm:spPr/>
      <dgm:t>
        <a:bodyPr/>
        <a:lstStyle/>
        <a:p>
          <a:endParaRPr lang="en-US"/>
        </a:p>
      </dgm:t>
    </dgm:pt>
    <dgm:pt modelId="{141DA623-2D12-423A-B0CE-6B4044B5CD4B}" type="sibTrans" cxnId="{A5CC709E-21C4-4EA7-91D6-766FCAF489F6}">
      <dgm:prSet/>
      <dgm:spPr/>
      <dgm:t>
        <a:bodyPr/>
        <a:lstStyle/>
        <a:p>
          <a:endParaRPr lang="en-US"/>
        </a:p>
      </dgm:t>
    </dgm:pt>
    <dgm:pt modelId="{66A5C0CB-1694-4D85-BEA9-F89BF09EA22F}">
      <dgm:prSet/>
      <dgm:spPr/>
      <dgm:t>
        <a:bodyPr/>
        <a:lstStyle/>
        <a:p>
          <a:pPr>
            <a:lnSpc>
              <a:spcPct val="100000"/>
            </a:lnSpc>
          </a:pPr>
          <a:r>
            <a:rPr lang="pl-PL"/>
            <a:t>HBM – High Bandwith Memory</a:t>
          </a:r>
          <a:endParaRPr lang="en-US"/>
        </a:p>
      </dgm:t>
    </dgm:pt>
    <dgm:pt modelId="{1EBA4151-D0CD-4F32-9787-8BE15B6D6958}" type="parTrans" cxnId="{3655606B-F4C1-44E6-92AC-3AC11576B4BF}">
      <dgm:prSet/>
      <dgm:spPr/>
      <dgm:t>
        <a:bodyPr/>
        <a:lstStyle/>
        <a:p>
          <a:endParaRPr lang="en-US"/>
        </a:p>
      </dgm:t>
    </dgm:pt>
    <dgm:pt modelId="{71EAC10E-7666-4DA2-B8B5-EBCCAD4A276C}" type="sibTrans" cxnId="{3655606B-F4C1-44E6-92AC-3AC11576B4BF}">
      <dgm:prSet/>
      <dgm:spPr/>
      <dgm:t>
        <a:bodyPr/>
        <a:lstStyle/>
        <a:p>
          <a:endParaRPr lang="en-US"/>
        </a:p>
      </dgm:t>
    </dgm:pt>
    <dgm:pt modelId="{3BD4BC75-10F5-428F-91D6-994E078C31E3}" type="pres">
      <dgm:prSet presAssocID="{F213BE2E-6DF7-49CE-9E15-1886850407C6}" presName="root" presStyleCnt="0">
        <dgm:presLayoutVars>
          <dgm:dir/>
          <dgm:resizeHandles val="exact"/>
        </dgm:presLayoutVars>
      </dgm:prSet>
      <dgm:spPr/>
    </dgm:pt>
    <dgm:pt modelId="{B90ABF9E-1151-42E1-8140-1826E5A85A60}" type="pres">
      <dgm:prSet presAssocID="{A5031E2E-B2C0-495F-9766-C4966698FC71}" presName="compNode" presStyleCnt="0"/>
      <dgm:spPr/>
    </dgm:pt>
    <dgm:pt modelId="{401FB125-5ABC-41BA-A3C3-BBEDD3740E20}" type="pres">
      <dgm:prSet presAssocID="{A5031E2E-B2C0-495F-9766-C4966698FC71}" presName="bgRect" presStyleLbl="bgShp" presStyleIdx="0" presStyleCnt="6"/>
      <dgm:spPr/>
    </dgm:pt>
    <dgm:pt modelId="{25E88E92-4ACA-47A6-BE6A-793B9F6DC5AF}" type="pres">
      <dgm:prSet presAssocID="{A5031E2E-B2C0-495F-9766-C4966698FC7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DAA03CF-D94A-49A9-A4D1-974566E52884}" type="pres">
      <dgm:prSet presAssocID="{A5031E2E-B2C0-495F-9766-C4966698FC71}" presName="spaceRect" presStyleCnt="0"/>
      <dgm:spPr/>
    </dgm:pt>
    <dgm:pt modelId="{F0AE9CC3-1F34-44BD-952E-9CA6DC238125}" type="pres">
      <dgm:prSet presAssocID="{A5031E2E-B2C0-495F-9766-C4966698FC71}" presName="parTx" presStyleLbl="revTx" presStyleIdx="0" presStyleCnt="6">
        <dgm:presLayoutVars>
          <dgm:chMax val="0"/>
          <dgm:chPref val="0"/>
        </dgm:presLayoutVars>
      </dgm:prSet>
      <dgm:spPr/>
    </dgm:pt>
    <dgm:pt modelId="{5101228E-0302-4B47-929B-C5A1B1794A50}" type="pres">
      <dgm:prSet presAssocID="{67E5A40C-1260-4F47-B39D-964BF4FECA79}" presName="sibTrans" presStyleCnt="0"/>
      <dgm:spPr/>
    </dgm:pt>
    <dgm:pt modelId="{E418E007-D7D7-48E1-BD9F-31B2DFE56BE2}" type="pres">
      <dgm:prSet presAssocID="{F638F764-4B8A-4BA6-A0B6-A5E42708BAA3}" presName="compNode" presStyleCnt="0"/>
      <dgm:spPr/>
    </dgm:pt>
    <dgm:pt modelId="{E6003EB8-C6D6-45BD-AF03-8191D1ADAFF1}" type="pres">
      <dgm:prSet presAssocID="{F638F764-4B8A-4BA6-A0B6-A5E42708BAA3}" presName="bgRect" presStyleLbl="bgShp" presStyleIdx="1" presStyleCnt="6"/>
      <dgm:spPr/>
    </dgm:pt>
    <dgm:pt modelId="{EC9CB5A7-AC77-473E-9B19-7913DE76B468}" type="pres">
      <dgm:prSet presAssocID="{F638F764-4B8A-4BA6-A0B6-A5E42708BAA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za danych"/>
        </a:ext>
      </dgm:extLst>
    </dgm:pt>
    <dgm:pt modelId="{66939533-AD83-40A9-8B41-A218CC9C38DC}" type="pres">
      <dgm:prSet presAssocID="{F638F764-4B8A-4BA6-A0B6-A5E42708BAA3}" presName="spaceRect" presStyleCnt="0"/>
      <dgm:spPr/>
    </dgm:pt>
    <dgm:pt modelId="{2F9B6A65-DBCF-4A69-89B2-CB33EB6FF94E}" type="pres">
      <dgm:prSet presAssocID="{F638F764-4B8A-4BA6-A0B6-A5E42708BAA3}" presName="parTx" presStyleLbl="revTx" presStyleIdx="1" presStyleCnt="6">
        <dgm:presLayoutVars>
          <dgm:chMax val="0"/>
          <dgm:chPref val="0"/>
        </dgm:presLayoutVars>
      </dgm:prSet>
      <dgm:spPr/>
    </dgm:pt>
    <dgm:pt modelId="{54A283CF-B3CD-415C-9C33-C9DA2D9E0068}" type="pres">
      <dgm:prSet presAssocID="{3E216329-FBF0-49B8-A97E-E135E19FB44B}" presName="sibTrans" presStyleCnt="0"/>
      <dgm:spPr/>
    </dgm:pt>
    <dgm:pt modelId="{357C8754-D32B-4F27-A67E-0100C538E33C}" type="pres">
      <dgm:prSet presAssocID="{BB1F1BC0-A68E-4020-AEF5-DF4878D3C722}" presName="compNode" presStyleCnt="0"/>
      <dgm:spPr/>
    </dgm:pt>
    <dgm:pt modelId="{7D4D4B40-2403-4002-B6E7-C4763AEE0CFC}" type="pres">
      <dgm:prSet presAssocID="{BB1F1BC0-A68E-4020-AEF5-DF4878D3C722}" presName="bgRect" presStyleLbl="bgShp" presStyleIdx="2" presStyleCnt="6"/>
      <dgm:spPr/>
    </dgm:pt>
    <dgm:pt modelId="{F761F139-E7D6-4E6E-A379-D43E4496B90B}" type="pres">
      <dgm:prSet presAssocID="{BB1F1BC0-A68E-4020-AEF5-DF4878D3C72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złączony"/>
        </a:ext>
      </dgm:extLst>
    </dgm:pt>
    <dgm:pt modelId="{7059F8BA-5758-4D37-99E5-9C5E8B810025}" type="pres">
      <dgm:prSet presAssocID="{BB1F1BC0-A68E-4020-AEF5-DF4878D3C722}" presName="spaceRect" presStyleCnt="0"/>
      <dgm:spPr/>
    </dgm:pt>
    <dgm:pt modelId="{31BB343C-6A2D-4404-AE00-C7C53B49176B}" type="pres">
      <dgm:prSet presAssocID="{BB1F1BC0-A68E-4020-AEF5-DF4878D3C722}" presName="parTx" presStyleLbl="revTx" presStyleIdx="2" presStyleCnt="6">
        <dgm:presLayoutVars>
          <dgm:chMax val="0"/>
          <dgm:chPref val="0"/>
        </dgm:presLayoutVars>
      </dgm:prSet>
      <dgm:spPr/>
    </dgm:pt>
    <dgm:pt modelId="{8B74A859-3D03-4D61-BC4F-C46312BFFA49}" type="pres">
      <dgm:prSet presAssocID="{F1E7BB1E-196E-4F15-B97E-AFB45C7F9369}" presName="sibTrans" presStyleCnt="0"/>
      <dgm:spPr/>
    </dgm:pt>
    <dgm:pt modelId="{00C01B08-33CA-4FC5-B83D-0251E977B8F5}" type="pres">
      <dgm:prSet presAssocID="{FA7D4462-266C-4515-8502-68CFC52E2C9D}" presName="compNode" presStyleCnt="0"/>
      <dgm:spPr/>
    </dgm:pt>
    <dgm:pt modelId="{1B33C56A-8516-4AFD-B9E4-BD7D58DA5161}" type="pres">
      <dgm:prSet presAssocID="{FA7D4462-266C-4515-8502-68CFC52E2C9D}" presName="bgRect" presStyleLbl="bgShp" presStyleIdx="3" presStyleCnt="6"/>
      <dgm:spPr/>
    </dgm:pt>
    <dgm:pt modelId="{4C0532EB-6053-4801-9D93-41CA7F853AFF}" type="pres">
      <dgm:prSet presAssocID="{FA7D4462-266C-4515-8502-68CFC52E2C9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B9A6CF35-D243-4A63-A74E-82406A337B89}" type="pres">
      <dgm:prSet presAssocID="{FA7D4462-266C-4515-8502-68CFC52E2C9D}" presName="spaceRect" presStyleCnt="0"/>
      <dgm:spPr/>
    </dgm:pt>
    <dgm:pt modelId="{75AC017F-30C9-4E96-91F2-52EEBC23689B}" type="pres">
      <dgm:prSet presAssocID="{FA7D4462-266C-4515-8502-68CFC52E2C9D}" presName="parTx" presStyleLbl="revTx" presStyleIdx="3" presStyleCnt="6">
        <dgm:presLayoutVars>
          <dgm:chMax val="0"/>
          <dgm:chPref val="0"/>
        </dgm:presLayoutVars>
      </dgm:prSet>
      <dgm:spPr/>
    </dgm:pt>
    <dgm:pt modelId="{5FD1070B-A92E-4FED-873D-E0A5040F97E8}" type="pres">
      <dgm:prSet presAssocID="{E62E3088-1BE8-4079-A90A-F9D552098115}" presName="sibTrans" presStyleCnt="0"/>
      <dgm:spPr/>
    </dgm:pt>
    <dgm:pt modelId="{3BF25DF9-FB52-4F66-AD3B-04D5B501C559}" type="pres">
      <dgm:prSet presAssocID="{40CAE497-4CEF-4D4E-BEFA-E9D3E665AC90}" presName="compNode" presStyleCnt="0"/>
      <dgm:spPr/>
    </dgm:pt>
    <dgm:pt modelId="{DB70BF77-C7BC-4C2D-AFE9-14B8FFF4D4C1}" type="pres">
      <dgm:prSet presAssocID="{40CAE497-4CEF-4D4E-BEFA-E9D3E665AC90}" presName="bgRect" presStyleLbl="bgShp" presStyleIdx="4" presStyleCnt="6"/>
      <dgm:spPr/>
    </dgm:pt>
    <dgm:pt modelId="{66257AC3-D7AE-4BEA-9CBF-B9DF8B2A8B39}" type="pres">
      <dgm:prSet presAssocID="{40CAE497-4CEF-4D4E-BEFA-E9D3E665AC9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E747D0C1-0D04-4395-A37D-CF2AD56FC214}" type="pres">
      <dgm:prSet presAssocID="{40CAE497-4CEF-4D4E-BEFA-E9D3E665AC90}" presName="spaceRect" presStyleCnt="0"/>
      <dgm:spPr/>
    </dgm:pt>
    <dgm:pt modelId="{D8BBE3FD-DAF9-4D52-96F2-732F2A44851A}" type="pres">
      <dgm:prSet presAssocID="{40CAE497-4CEF-4D4E-BEFA-E9D3E665AC90}" presName="parTx" presStyleLbl="revTx" presStyleIdx="4" presStyleCnt="6">
        <dgm:presLayoutVars>
          <dgm:chMax val="0"/>
          <dgm:chPref val="0"/>
        </dgm:presLayoutVars>
      </dgm:prSet>
      <dgm:spPr/>
    </dgm:pt>
    <dgm:pt modelId="{7F114219-A4DF-42DB-B5AC-52ACFA01512B}" type="pres">
      <dgm:prSet presAssocID="{141DA623-2D12-423A-B0CE-6B4044B5CD4B}" presName="sibTrans" presStyleCnt="0"/>
      <dgm:spPr/>
    </dgm:pt>
    <dgm:pt modelId="{FAF7D6BD-B732-4A38-8FE3-C31AD654085C}" type="pres">
      <dgm:prSet presAssocID="{66A5C0CB-1694-4D85-BEA9-F89BF09EA22F}" presName="compNode" presStyleCnt="0"/>
      <dgm:spPr/>
    </dgm:pt>
    <dgm:pt modelId="{3D8B88DD-8D3E-4C66-A24D-C6149D8FD097}" type="pres">
      <dgm:prSet presAssocID="{66A5C0CB-1694-4D85-BEA9-F89BF09EA22F}" presName="bgRect" presStyleLbl="bgShp" presStyleIdx="5" presStyleCnt="6"/>
      <dgm:spPr/>
    </dgm:pt>
    <dgm:pt modelId="{DB78428E-A6E1-450E-AB8F-45498472B007}" type="pres">
      <dgm:prSet presAssocID="{66A5C0CB-1694-4D85-BEA9-F89BF09EA22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ózg"/>
        </a:ext>
      </dgm:extLst>
    </dgm:pt>
    <dgm:pt modelId="{C17138F8-4A6F-4AB9-9880-D32079AC436A}" type="pres">
      <dgm:prSet presAssocID="{66A5C0CB-1694-4D85-BEA9-F89BF09EA22F}" presName="spaceRect" presStyleCnt="0"/>
      <dgm:spPr/>
    </dgm:pt>
    <dgm:pt modelId="{26EB3A84-953E-472A-B619-F9C4DCC72103}" type="pres">
      <dgm:prSet presAssocID="{66A5C0CB-1694-4D85-BEA9-F89BF09EA22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E9ECE00-5D6C-4833-A22F-6F58ECCFED3F}" srcId="{F213BE2E-6DF7-49CE-9E15-1886850407C6}" destId="{A5031E2E-B2C0-495F-9766-C4966698FC71}" srcOrd="0" destOrd="0" parTransId="{CC76384C-35FC-4163-9A89-42B9ED15359A}" sibTransId="{67E5A40C-1260-4F47-B39D-964BF4FECA79}"/>
    <dgm:cxn modelId="{A32E6E0E-7CF3-4E6F-AD0A-7B3C5EE896DF}" srcId="{F213BE2E-6DF7-49CE-9E15-1886850407C6}" destId="{F638F764-4B8A-4BA6-A0B6-A5E42708BAA3}" srcOrd="1" destOrd="0" parTransId="{F04AB863-0E7C-410B-8A28-D1BD9EFBA363}" sibTransId="{3E216329-FBF0-49B8-A97E-E135E19FB44B}"/>
    <dgm:cxn modelId="{54582263-8BF1-44F7-B0F1-C1462A53F1CF}" type="presOf" srcId="{A5031E2E-B2C0-495F-9766-C4966698FC71}" destId="{F0AE9CC3-1F34-44BD-952E-9CA6DC238125}" srcOrd="0" destOrd="0" presId="urn:microsoft.com/office/officeart/2018/2/layout/IconVerticalSolidList"/>
    <dgm:cxn modelId="{3655606B-F4C1-44E6-92AC-3AC11576B4BF}" srcId="{F213BE2E-6DF7-49CE-9E15-1886850407C6}" destId="{66A5C0CB-1694-4D85-BEA9-F89BF09EA22F}" srcOrd="5" destOrd="0" parTransId="{1EBA4151-D0CD-4F32-9787-8BE15B6D6958}" sibTransId="{71EAC10E-7666-4DA2-B8B5-EBCCAD4A276C}"/>
    <dgm:cxn modelId="{4ECC0050-35C6-47BA-A1F8-200CF9E49C06}" srcId="{F213BE2E-6DF7-49CE-9E15-1886850407C6}" destId="{FA7D4462-266C-4515-8502-68CFC52E2C9D}" srcOrd="3" destOrd="0" parTransId="{BC8EC98E-6AD4-42AA-96C8-C10322EFE3B9}" sibTransId="{E62E3088-1BE8-4079-A90A-F9D552098115}"/>
    <dgm:cxn modelId="{243FE37D-4FCD-49F2-8215-5731F5D89658}" type="presOf" srcId="{F213BE2E-6DF7-49CE-9E15-1886850407C6}" destId="{3BD4BC75-10F5-428F-91D6-994E078C31E3}" srcOrd="0" destOrd="0" presId="urn:microsoft.com/office/officeart/2018/2/layout/IconVerticalSolidList"/>
    <dgm:cxn modelId="{A5CC709E-21C4-4EA7-91D6-766FCAF489F6}" srcId="{F213BE2E-6DF7-49CE-9E15-1886850407C6}" destId="{40CAE497-4CEF-4D4E-BEFA-E9D3E665AC90}" srcOrd="4" destOrd="0" parTransId="{9BB35E52-01F2-4237-A4EF-363447A2F05C}" sibTransId="{141DA623-2D12-423A-B0CE-6B4044B5CD4B}"/>
    <dgm:cxn modelId="{2A20C2BD-5E93-432C-9F97-F951875B1646}" srcId="{F213BE2E-6DF7-49CE-9E15-1886850407C6}" destId="{BB1F1BC0-A68E-4020-AEF5-DF4878D3C722}" srcOrd="2" destOrd="0" parTransId="{97E6E5F9-1867-4F62-880A-684755CD2564}" sibTransId="{F1E7BB1E-196E-4F15-B97E-AFB45C7F9369}"/>
    <dgm:cxn modelId="{2288FBCF-60C9-4AAE-9C72-FBF1BA52D9CD}" type="presOf" srcId="{40CAE497-4CEF-4D4E-BEFA-E9D3E665AC90}" destId="{D8BBE3FD-DAF9-4D52-96F2-732F2A44851A}" srcOrd="0" destOrd="0" presId="urn:microsoft.com/office/officeart/2018/2/layout/IconVerticalSolidList"/>
    <dgm:cxn modelId="{9D3AE9D4-2329-4EE1-9D3D-7498D3AAF4B7}" type="presOf" srcId="{BB1F1BC0-A68E-4020-AEF5-DF4878D3C722}" destId="{31BB343C-6A2D-4404-AE00-C7C53B49176B}" srcOrd="0" destOrd="0" presId="urn:microsoft.com/office/officeart/2018/2/layout/IconVerticalSolidList"/>
    <dgm:cxn modelId="{032A72D8-1B17-4C71-B82D-DB88739AFD47}" type="presOf" srcId="{F638F764-4B8A-4BA6-A0B6-A5E42708BAA3}" destId="{2F9B6A65-DBCF-4A69-89B2-CB33EB6FF94E}" srcOrd="0" destOrd="0" presId="urn:microsoft.com/office/officeart/2018/2/layout/IconVerticalSolidList"/>
    <dgm:cxn modelId="{D0FA10DD-88D8-41DF-AC76-A71853620C90}" type="presOf" srcId="{66A5C0CB-1694-4D85-BEA9-F89BF09EA22F}" destId="{26EB3A84-953E-472A-B619-F9C4DCC72103}" srcOrd="0" destOrd="0" presId="urn:microsoft.com/office/officeart/2018/2/layout/IconVerticalSolidList"/>
    <dgm:cxn modelId="{272E92FC-3730-472A-8139-F1EDBB4A27F2}" type="presOf" srcId="{FA7D4462-266C-4515-8502-68CFC52E2C9D}" destId="{75AC017F-30C9-4E96-91F2-52EEBC23689B}" srcOrd="0" destOrd="0" presId="urn:microsoft.com/office/officeart/2018/2/layout/IconVerticalSolidList"/>
    <dgm:cxn modelId="{84B14361-C402-4A00-8ED1-81B59EA68971}" type="presParOf" srcId="{3BD4BC75-10F5-428F-91D6-994E078C31E3}" destId="{B90ABF9E-1151-42E1-8140-1826E5A85A60}" srcOrd="0" destOrd="0" presId="urn:microsoft.com/office/officeart/2018/2/layout/IconVerticalSolidList"/>
    <dgm:cxn modelId="{6C119297-CFFC-4FA2-BC12-1EA1C4B70D42}" type="presParOf" srcId="{B90ABF9E-1151-42E1-8140-1826E5A85A60}" destId="{401FB125-5ABC-41BA-A3C3-BBEDD3740E20}" srcOrd="0" destOrd="0" presId="urn:microsoft.com/office/officeart/2018/2/layout/IconVerticalSolidList"/>
    <dgm:cxn modelId="{1B6FE581-7C1F-4D35-A9E3-52FB8DEFB0D3}" type="presParOf" srcId="{B90ABF9E-1151-42E1-8140-1826E5A85A60}" destId="{25E88E92-4ACA-47A6-BE6A-793B9F6DC5AF}" srcOrd="1" destOrd="0" presId="urn:microsoft.com/office/officeart/2018/2/layout/IconVerticalSolidList"/>
    <dgm:cxn modelId="{863BC158-65F9-47FD-B13F-91BC47E75F22}" type="presParOf" srcId="{B90ABF9E-1151-42E1-8140-1826E5A85A60}" destId="{FDAA03CF-D94A-49A9-A4D1-974566E52884}" srcOrd="2" destOrd="0" presId="urn:microsoft.com/office/officeart/2018/2/layout/IconVerticalSolidList"/>
    <dgm:cxn modelId="{D11AFA92-E47B-45FE-BB9B-EC85EB29762F}" type="presParOf" srcId="{B90ABF9E-1151-42E1-8140-1826E5A85A60}" destId="{F0AE9CC3-1F34-44BD-952E-9CA6DC238125}" srcOrd="3" destOrd="0" presId="urn:microsoft.com/office/officeart/2018/2/layout/IconVerticalSolidList"/>
    <dgm:cxn modelId="{C16D1496-B714-4E8F-87DE-C19CF683F9C7}" type="presParOf" srcId="{3BD4BC75-10F5-428F-91D6-994E078C31E3}" destId="{5101228E-0302-4B47-929B-C5A1B1794A50}" srcOrd="1" destOrd="0" presId="urn:microsoft.com/office/officeart/2018/2/layout/IconVerticalSolidList"/>
    <dgm:cxn modelId="{0DCC63AF-1A06-43ED-9529-29642F79978B}" type="presParOf" srcId="{3BD4BC75-10F5-428F-91D6-994E078C31E3}" destId="{E418E007-D7D7-48E1-BD9F-31B2DFE56BE2}" srcOrd="2" destOrd="0" presId="urn:microsoft.com/office/officeart/2018/2/layout/IconVerticalSolidList"/>
    <dgm:cxn modelId="{6E23669B-AE43-43E9-B271-F5C83F74C472}" type="presParOf" srcId="{E418E007-D7D7-48E1-BD9F-31B2DFE56BE2}" destId="{E6003EB8-C6D6-45BD-AF03-8191D1ADAFF1}" srcOrd="0" destOrd="0" presId="urn:microsoft.com/office/officeart/2018/2/layout/IconVerticalSolidList"/>
    <dgm:cxn modelId="{31AE427B-6A07-48DA-AF84-D7C5A5D4E766}" type="presParOf" srcId="{E418E007-D7D7-48E1-BD9F-31B2DFE56BE2}" destId="{EC9CB5A7-AC77-473E-9B19-7913DE76B468}" srcOrd="1" destOrd="0" presId="urn:microsoft.com/office/officeart/2018/2/layout/IconVerticalSolidList"/>
    <dgm:cxn modelId="{F7EAAB7A-EFFC-4E07-91B6-E24C5EB3FC70}" type="presParOf" srcId="{E418E007-D7D7-48E1-BD9F-31B2DFE56BE2}" destId="{66939533-AD83-40A9-8B41-A218CC9C38DC}" srcOrd="2" destOrd="0" presId="urn:microsoft.com/office/officeart/2018/2/layout/IconVerticalSolidList"/>
    <dgm:cxn modelId="{F0360971-EC95-4767-973E-17C7900DDAF0}" type="presParOf" srcId="{E418E007-D7D7-48E1-BD9F-31B2DFE56BE2}" destId="{2F9B6A65-DBCF-4A69-89B2-CB33EB6FF94E}" srcOrd="3" destOrd="0" presId="urn:microsoft.com/office/officeart/2018/2/layout/IconVerticalSolidList"/>
    <dgm:cxn modelId="{22514858-139A-47EB-8CB1-ABCD6DA88F23}" type="presParOf" srcId="{3BD4BC75-10F5-428F-91D6-994E078C31E3}" destId="{54A283CF-B3CD-415C-9C33-C9DA2D9E0068}" srcOrd="3" destOrd="0" presId="urn:microsoft.com/office/officeart/2018/2/layout/IconVerticalSolidList"/>
    <dgm:cxn modelId="{91524CD9-FDD6-40FA-A078-C53BE1DB00E6}" type="presParOf" srcId="{3BD4BC75-10F5-428F-91D6-994E078C31E3}" destId="{357C8754-D32B-4F27-A67E-0100C538E33C}" srcOrd="4" destOrd="0" presId="urn:microsoft.com/office/officeart/2018/2/layout/IconVerticalSolidList"/>
    <dgm:cxn modelId="{04EA08E0-3383-44CD-80B7-59ADC5411337}" type="presParOf" srcId="{357C8754-D32B-4F27-A67E-0100C538E33C}" destId="{7D4D4B40-2403-4002-B6E7-C4763AEE0CFC}" srcOrd="0" destOrd="0" presId="urn:microsoft.com/office/officeart/2018/2/layout/IconVerticalSolidList"/>
    <dgm:cxn modelId="{D253F107-6DBD-48B9-87A0-C8BC153BE48D}" type="presParOf" srcId="{357C8754-D32B-4F27-A67E-0100C538E33C}" destId="{F761F139-E7D6-4E6E-A379-D43E4496B90B}" srcOrd="1" destOrd="0" presId="urn:microsoft.com/office/officeart/2018/2/layout/IconVerticalSolidList"/>
    <dgm:cxn modelId="{D834B327-4FEF-45C3-9406-ED5D24CC4C63}" type="presParOf" srcId="{357C8754-D32B-4F27-A67E-0100C538E33C}" destId="{7059F8BA-5758-4D37-99E5-9C5E8B810025}" srcOrd="2" destOrd="0" presId="urn:microsoft.com/office/officeart/2018/2/layout/IconVerticalSolidList"/>
    <dgm:cxn modelId="{A78628B7-54C7-487C-9D1E-99D9D3487C90}" type="presParOf" srcId="{357C8754-D32B-4F27-A67E-0100C538E33C}" destId="{31BB343C-6A2D-4404-AE00-C7C53B49176B}" srcOrd="3" destOrd="0" presId="urn:microsoft.com/office/officeart/2018/2/layout/IconVerticalSolidList"/>
    <dgm:cxn modelId="{3DFBD399-ACC5-4E9A-9DB7-45103077B9A1}" type="presParOf" srcId="{3BD4BC75-10F5-428F-91D6-994E078C31E3}" destId="{8B74A859-3D03-4D61-BC4F-C46312BFFA49}" srcOrd="5" destOrd="0" presId="urn:microsoft.com/office/officeart/2018/2/layout/IconVerticalSolidList"/>
    <dgm:cxn modelId="{C34B61E8-0186-44B5-A72E-314EBE409AF7}" type="presParOf" srcId="{3BD4BC75-10F5-428F-91D6-994E078C31E3}" destId="{00C01B08-33CA-4FC5-B83D-0251E977B8F5}" srcOrd="6" destOrd="0" presId="urn:microsoft.com/office/officeart/2018/2/layout/IconVerticalSolidList"/>
    <dgm:cxn modelId="{65BE439E-57DC-4F5C-804E-DF9743385F77}" type="presParOf" srcId="{00C01B08-33CA-4FC5-B83D-0251E977B8F5}" destId="{1B33C56A-8516-4AFD-B9E4-BD7D58DA5161}" srcOrd="0" destOrd="0" presId="urn:microsoft.com/office/officeart/2018/2/layout/IconVerticalSolidList"/>
    <dgm:cxn modelId="{C2A6620F-ED58-4B07-83FC-CB6840316AAB}" type="presParOf" srcId="{00C01B08-33CA-4FC5-B83D-0251E977B8F5}" destId="{4C0532EB-6053-4801-9D93-41CA7F853AFF}" srcOrd="1" destOrd="0" presId="urn:microsoft.com/office/officeart/2018/2/layout/IconVerticalSolidList"/>
    <dgm:cxn modelId="{23207EE6-E37F-4484-AF1A-F2B269B43AE0}" type="presParOf" srcId="{00C01B08-33CA-4FC5-B83D-0251E977B8F5}" destId="{B9A6CF35-D243-4A63-A74E-82406A337B89}" srcOrd="2" destOrd="0" presId="urn:microsoft.com/office/officeart/2018/2/layout/IconVerticalSolidList"/>
    <dgm:cxn modelId="{4964DD7A-59C7-4C33-AC8F-BB6F8C6246D4}" type="presParOf" srcId="{00C01B08-33CA-4FC5-B83D-0251E977B8F5}" destId="{75AC017F-30C9-4E96-91F2-52EEBC23689B}" srcOrd="3" destOrd="0" presId="urn:microsoft.com/office/officeart/2018/2/layout/IconVerticalSolidList"/>
    <dgm:cxn modelId="{48EEEFBB-1980-4A1B-BBFF-7122E7009F48}" type="presParOf" srcId="{3BD4BC75-10F5-428F-91D6-994E078C31E3}" destId="{5FD1070B-A92E-4FED-873D-E0A5040F97E8}" srcOrd="7" destOrd="0" presId="urn:microsoft.com/office/officeart/2018/2/layout/IconVerticalSolidList"/>
    <dgm:cxn modelId="{9FDE7353-A853-4DA9-AC33-0DC0B3F28CEA}" type="presParOf" srcId="{3BD4BC75-10F5-428F-91D6-994E078C31E3}" destId="{3BF25DF9-FB52-4F66-AD3B-04D5B501C559}" srcOrd="8" destOrd="0" presId="urn:microsoft.com/office/officeart/2018/2/layout/IconVerticalSolidList"/>
    <dgm:cxn modelId="{CC687E23-7B53-4BE9-9C2D-74223C57D70A}" type="presParOf" srcId="{3BF25DF9-FB52-4F66-AD3B-04D5B501C559}" destId="{DB70BF77-C7BC-4C2D-AFE9-14B8FFF4D4C1}" srcOrd="0" destOrd="0" presId="urn:microsoft.com/office/officeart/2018/2/layout/IconVerticalSolidList"/>
    <dgm:cxn modelId="{838B6435-29A5-4622-A6ED-0BD182E53EA1}" type="presParOf" srcId="{3BF25DF9-FB52-4F66-AD3B-04D5B501C559}" destId="{66257AC3-D7AE-4BEA-9CBF-B9DF8B2A8B39}" srcOrd="1" destOrd="0" presId="urn:microsoft.com/office/officeart/2018/2/layout/IconVerticalSolidList"/>
    <dgm:cxn modelId="{07E91778-2821-404D-8EA5-CC1F0F25283E}" type="presParOf" srcId="{3BF25DF9-FB52-4F66-AD3B-04D5B501C559}" destId="{E747D0C1-0D04-4395-A37D-CF2AD56FC214}" srcOrd="2" destOrd="0" presId="urn:microsoft.com/office/officeart/2018/2/layout/IconVerticalSolidList"/>
    <dgm:cxn modelId="{099729A8-E919-4345-A675-EF6AA0956A49}" type="presParOf" srcId="{3BF25DF9-FB52-4F66-AD3B-04D5B501C559}" destId="{D8BBE3FD-DAF9-4D52-96F2-732F2A44851A}" srcOrd="3" destOrd="0" presId="urn:microsoft.com/office/officeart/2018/2/layout/IconVerticalSolidList"/>
    <dgm:cxn modelId="{F1A766D9-5CD7-4AEF-9A8A-A946092157AB}" type="presParOf" srcId="{3BD4BC75-10F5-428F-91D6-994E078C31E3}" destId="{7F114219-A4DF-42DB-B5AC-52ACFA01512B}" srcOrd="9" destOrd="0" presId="urn:microsoft.com/office/officeart/2018/2/layout/IconVerticalSolidList"/>
    <dgm:cxn modelId="{59430DC3-1AFB-434C-B855-A711FCAA6F48}" type="presParOf" srcId="{3BD4BC75-10F5-428F-91D6-994E078C31E3}" destId="{FAF7D6BD-B732-4A38-8FE3-C31AD654085C}" srcOrd="10" destOrd="0" presId="urn:microsoft.com/office/officeart/2018/2/layout/IconVerticalSolidList"/>
    <dgm:cxn modelId="{63759EDA-FBE3-4FB5-85E5-1C241A7880B9}" type="presParOf" srcId="{FAF7D6BD-B732-4A38-8FE3-C31AD654085C}" destId="{3D8B88DD-8D3E-4C66-A24D-C6149D8FD097}" srcOrd="0" destOrd="0" presId="urn:microsoft.com/office/officeart/2018/2/layout/IconVerticalSolidList"/>
    <dgm:cxn modelId="{B1F1F6C3-C1B9-4E01-A771-DA543EA976B4}" type="presParOf" srcId="{FAF7D6BD-B732-4A38-8FE3-C31AD654085C}" destId="{DB78428E-A6E1-450E-AB8F-45498472B007}" srcOrd="1" destOrd="0" presId="urn:microsoft.com/office/officeart/2018/2/layout/IconVerticalSolidList"/>
    <dgm:cxn modelId="{14F624D0-6723-481E-A3DA-F808F547C26F}" type="presParOf" srcId="{FAF7D6BD-B732-4A38-8FE3-C31AD654085C}" destId="{C17138F8-4A6F-4AB9-9880-D32079AC436A}" srcOrd="2" destOrd="0" presId="urn:microsoft.com/office/officeart/2018/2/layout/IconVerticalSolidList"/>
    <dgm:cxn modelId="{83F374AA-6C2B-48D2-92B0-CE759D97D5C9}" type="presParOf" srcId="{FAF7D6BD-B732-4A38-8FE3-C31AD654085C}" destId="{26EB3A84-953E-472A-B619-F9C4DCC721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38E61D-AF3F-4C3D-8E9D-FB9DAB9A9D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1C19625-A8EB-404C-9F32-FFB03FE64469}">
      <dgm:prSet/>
      <dgm:spPr/>
      <dgm:t>
        <a:bodyPr/>
        <a:lstStyle/>
        <a:p>
          <a:r>
            <a:rPr lang="pl-PL" b="1" dirty="0">
              <a:solidFill>
                <a:schemeClr val="tx1"/>
              </a:solidFill>
            </a:rPr>
            <a:t>ROM </a:t>
          </a:r>
          <a:r>
            <a:rPr lang="pl-PL" dirty="0"/>
            <a:t>– </a:t>
          </a:r>
          <a:r>
            <a:rPr lang="pl-PL" b="1" dirty="0">
              <a:solidFill>
                <a:schemeClr val="tx1"/>
              </a:solidFill>
            </a:rPr>
            <a:t>R</a:t>
          </a:r>
          <a:r>
            <a:rPr lang="pl-PL" dirty="0"/>
            <a:t>ead-</a:t>
          </a:r>
          <a:r>
            <a:rPr lang="pl-PL" b="1" dirty="0" err="1">
              <a:solidFill>
                <a:schemeClr val="tx1"/>
              </a:solidFill>
            </a:rPr>
            <a:t>O</a:t>
          </a:r>
          <a:r>
            <a:rPr lang="pl-PL" dirty="0" err="1"/>
            <a:t>nly</a:t>
          </a:r>
          <a:r>
            <a:rPr lang="pl-PL" dirty="0"/>
            <a:t> </a:t>
          </a:r>
          <a:r>
            <a:rPr lang="pl-PL" b="1" dirty="0">
              <a:solidFill>
                <a:schemeClr val="tx1"/>
              </a:solidFill>
            </a:rPr>
            <a:t>M</a:t>
          </a:r>
          <a:r>
            <a:rPr lang="pl-PL" dirty="0"/>
            <a:t>emory</a:t>
          </a:r>
          <a:endParaRPr lang="en-US" dirty="0"/>
        </a:p>
      </dgm:t>
    </dgm:pt>
    <dgm:pt modelId="{6A1C548C-FC1C-4583-A7D7-05F3EE56940D}" type="parTrans" cxnId="{25D0555A-AC36-433B-BD18-307362D0496B}">
      <dgm:prSet/>
      <dgm:spPr/>
      <dgm:t>
        <a:bodyPr/>
        <a:lstStyle/>
        <a:p>
          <a:endParaRPr lang="en-US"/>
        </a:p>
      </dgm:t>
    </dgm:pt>
    <dgm:pt modelId="{5500CBEB-FD85-481A-B383-920EB912B88B}" type="sibTrans" cxnId="{25D0555A-AC36-433B-BD18-307362D0496B}">
      <dgm:prSet/>
      <dgm:spPr/>
      <dgm:t>
        <a:bodyPr/>
        <a:lstStyle/>
        <a:p>
          <a:endParaRPr lang="en-US"/>
        </a:p>
      </dgm:t>
    </dgm:pt>
    <dgm:pt modelId="{D386A366-2D50-47ED-B696-1ACF410A24D7}">
      <dgm:prSet/>
      <dgm:spPr/>
      <dgm:t>
        <a:bodyPr/>
        <a:lstStyle/>
        <a:p>
          <a:r>
            <a:rPr lang="pl-PL" dirty="0"/>
            <a:t>Dane są </a:t>
          </a:r>
          <a:r>
            <a:rPr lang="pl-PL" b="1" dirty="0">
              <a:solidFill>
                <a:schemeClr val="accent1"/>
              </a:solidFill>
            </a:rPr>
            <a:t>zapisane na stałe</a:t>
          </a:r>
          <a:endParaRPr lang="en-US" b="1" dirty="0">
            <a:solidFill>
              <a:schemeClr val="accent1"/>
            </a:solidFill>
          </a:endParaRPr>
        </a:p>
      </dgm:t>
    </dgm:pt>
    <dgm:pt modelId="{E138CC80-339E-4BAE-8261-FB41432172FE}" type="parTrans" cxnId="{5E7FAE64-F1F3-4407-866D-FDA61A1FA619}">
      <dgm:prSet/>
      <dgm:spPr/>
      <dgm:t>
        <a:bodyPr/>
        <a:lstStyle/>
        <a:p>
          <a:endParaRPr lang="en-US"/>
        </a:p>
      </dgm:t>
    </dgm:pt>
    <dgm:pt modelId="{9C6C2E07-5830-419D-AAD4-7CC5DF49E56D}" type="sibTrans" cxnId="{5E7FAE64-F1F3-4407-866D-FDA61A1FA619}">
      <dgm:prSet/>
      <dgm:spPr/>
      <dgm:t>
        <a:bodyPr/>
        <a:lstStyle/>
        <a:p>
          <a:endParaRPr lang="en-US"/>
        </a:p>
      </dgm:t>
    </dgm:pt>
    <dgm:pt modelId="{F51F5F06-EA54-49FA-A846-8D7144EA8F7E}">
      <dgm:prSet/>
      <dgm:spPr/>
      <dgm:t>
        <a:bodyPr/>
        <a:lstStyle/>
        <a:p>
          <a:r>
            <a:rPr lang="pl-PL" dirty="0"/>
            <a:t>Przechowuje ważne informacje i instrukcje niezbędne do uruchomienia komputera</a:t>
          </a:r>
          <a:endParaRPr lang="en-US" dirty="0"/>
        </a:p>
      </dgm:t>
    </dgm:pt>
    <dgm:pt modelId="{F412CC5C-7828-4D1F-A41D-771636EAA12A}" type="parTrans" cxnId="{DDBC1770-E24B-4D52-9A8D-1336432FB2E6}">
      <dgm:prSet/>
      <dgm:spPr/>
      <dgm:t>
        <a:bodyPr/>
        <a:lstStyle/>
        <a:p>
          <a:endParaRPr lang="en-US"/>
        </a:p>
      </dgm:t>
    </dgm:pt>
    <dgm:pt modelId="{92A2B785-A15A-4B3C-893F-010F35D41E98}" type="sibTrans" cxnId="{DDBC1770-E24B-4D52-9A8D-1336432FB2E6}">
      <dgm:prSet/>
      <dgm:spPr/>
      <dgm:t>
        <a:bodyPr/>
        <a:lstStyle/>
        <a:p>
          <a:endParaRPr lang="en-US"/>
        </a:p>
      </dgm:t>
    </dgm:pt>
    <dgm:pt modelId="{D7000CC4-50DB-4BD6-8532-9AD24DC9C504}">
      <dgm:prSet/>
      <dgm:spPr/>
      <dgm:t>
        <a:bodyPr/>
        <a:lstStyle/>
        <a:p>
          <a:r>
            <a:rPr lang="pl-PL"/>
            <a:t>Dane są zaprogramowane podczas produkcji</a:t>
          </a:r>
          <a:endParaRPr lang="en-US"/>
        </a:p>
      </dgm:t>
    </dgm:pt>
    <dgm:pt modelId="{991DB03A-E4A9-4F35-B790-68561A09516A}" type="parTrans" cxnId="{C19CED76-A2B5-49F5-A0A6-E3FE688EBDE9}">
      <dgm:prSet/>
      <dgm:spPr/>
      <dgm:t>
        <a:bodyPr/>
        <a:lstStyle/>
        <a:p>
          <a:endParaRPr lang="en-US"/>
        </a:p>
      </dgm:t>
    </dgm:pt>
    <dgm:pt modelId="{B6975FCD-9EF4-4070-A9DC-084E8F5E17B1}" type="sibTrans" cxnId="{C19CED76-A2B5-49F5-A0A6-E3FE688EBDE9}">
      <dgm:prSet/>
      <dgm:spPr/>
      <dgm:t>
        <a:bodyPr/>
        <a:lstStyle/>
        <a:p>
          <a:endParaRPr lang="en-US"/>
        </a:p>
      </dgm:t>
    </dgm:pt>
    <dgm:pt modelId="{457E9BA0-2C8B-49A6-ADE8-5064AE9E8774}">
      <dgm:prSet/>
      <dgm:spPr/>
      <dgm:t>
        <a:bodyPr/>
        <a:lstStyle/>
        <a:p>
          <a:r>
            <a:rPr lang="pl-PL"/>
            <a:t>Zawiera podstawowe instrukcje startowe BIOS (Basic Input/Output System) lub UEFI (Unified Extensible Firmware Interface)</a:t>
          </a:r>
          <a:endParaRPr lang="en-US"/>
        </a:p>
      </dgm:t>
    </dgm:pt>
    <dgm:pt modelId="{D24CBF2F-B623-4713-BF27-291F306B45DF}" type="parTrans" cxnId="{8E739457-89AC-461E-ABFA-30C3BBA3ADA8}">
      <dgm:prSet/>
      <dgm:spPr/>
      <dgm:t>
        <a:bodyPr/>
        <a:lstStyle/>
        <a:p>
          <a:endParaRPr lang="en-US"/>
        </a:p>
      </dgm:t>
    </dgm:pt>
    <dgm:pt modelId="{61206C4F-F108-4158-AA80-BD428938FB59}" type="sibTrans" cxnId="{8E739457-89AC-461E-ABFA-30C3BBA3ADA8}">
      <dgm:prSet/>
      <dgm:spPr/>
      <dgm:t>
        <a:bodyPr/>
        <a:lstStyle/>
        <a:p>
          <a:endParaRPr lang="en-US"/>
        </a:p>
      </dgm:t>
    </dgm:pt>
    <dgm:pt modelId="{20EF9895-AA28-472A-AF94-FBE0B570DD4B}" type="pres">
      <dgm:prSet presAssocID="{1238E61D-AF3F-4C3D-8E9D-FB9DAB9A9DD9}" presName="root" presStyleCnt="0">
        <dgm:presLayoutVars>
          <dgm:dir/>
          <dgm:resizeHandles val="exact"/>
        </dgm:presLayoutVars>
      </dgm:prSet>
      <dgm:spPr/>
    </dgm:pt>
    <dgm:pt modelId="{DAE8CAD5-1BC4-48D7-BD03-979995BAA99A}" type="pres">
      <dgm:prSet presAssocID="{91C19625-A8EB-404C-9F32-FFB03FE64469}" presName="compNode" presStyleCnt="0"/>
      <dgm:spPr/>
    </dgm:pt>
    <dgm:pt modelId="{7ED15549-537F-4FA8-8A9F-3E7CF75AC6FE}" type="pres">
      <dgm:prSet presAssocID="{91C19625-A8EB-404C-9F32-FFB03FE64469}" presName="bgRect" presStyleLbl="bgShp" presStyleIdx="0" presStyleCnt="5"/>
      <dgm:spPr/>
    </dgm:pt>
    <dgm:pt modelId="{A63C5B58-F9B9-497E-A5FE-8F6A66317639}" type="pres">
      <dgm:prSet presAssocID="{91C19625-A8EB-404C-9F32-FFB03FE6446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or"/>
        </a:ext>
      </dgm:extLst>
    </dgm:pt>
    <dgm:pt modelId="{C5A9E3A6-1CF1-42F1-9193-C636FF28DBE9}" type="pres">
      <dgm:prSet presAssocID="{91C19625-A8EB-404C-9F32-FFB03FE64469}" presName="spaceRect" presStyleCnt="0"/>
      <dgm:spPr/>
    </dgm:pt>
    <dgm:pt modelId="{D6A58B99-AAD8-44FC-887E-F3BAA0698FFF}" type="pres">
      <dgm:prSet presAssocID="{91C19625-A8EB-404C-9F32-FFB03FE64469}" presName="parTx" presStyleLbl="revTx" presStyleIdx="0" presStyleCnt="5">
        <dgm:presLayoutVars>
          <dgm:chMax val="0"/>
          <dgm:chPref val="0"/>
        </dgm:presLayoutVars>
      </dgm:prSet>
      <dgm:spPr/>
    </dgm:pt>
    <dgm:pt modelId="{E5258B7E-F185-458D-9784-2AECA9C805FB}" type="pres">
      <dgm:prSet presAssocID="{5500CBEB-FD85-481A-B383-920EB912B88B}" presName="sibTrans" presStyleCnt="0"/>
      <dgm:spPr/>
    </dgm:pt>
    <dgm:pt modelId="{4B1E6A1A-6FA9-4166-AB2B-2BF2379BD795}" type="pres">
      <dgm:prSet presAssocID="{D386A366-2D50-47ED-B696-1ACF410A24D7}" presName="compNode" presStyleCnt="0"/>
      <dgm:spPr/>
    </dgm:pt>
    <dgm:pt modelId="{C75C0EE8-0540-49CF-9651-9DF418E37843}" type="pres">
      <dgm:prSet presAssocID="{D386A366-2D50-47ED-B696-1ACF410A24D7}" presName="bgRect" presStyleLbl="bgShp" presStyleIdx="1" presStyleCnt="5"/>
      <dgm:spPr/>
    </dgm:pt>
    <dgm:pt modelId="{3DADA65C-02E0-410F-A396-FCE8C7EAA4D8}" type="pres">
      <dgm:prSet presAssocID="{D386A366-2D50-47ED-B696-1ACF410A24D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33503A9F-4225-49F7-839F-613588CD6BA7}" type="pres">
      <dgm:prSet presAssocID="{D386A366-2D50-47ED-B696-1ACF410A24D7}" presName="spaceRect" presStyleCnt="0"/>
      <dgm:spPr/>
    </dgm:pt>
    <dgm:pt modelId="{A452FF23-9056-4195-A93C-1127CED08767}" type="pres">
      <dgm:prSet presAssocID="{D386A366-2D50-47ED-B696-1ACF410A24D7}" presName="parTx" presStyleLbl="revTx" presStyleIdx="1" presStyleCnt="5">
        <dgm:presLayoutVars>
          <dgm:chMax val="0"/>
          <dgm:chPref val="0"/>
        </dgm:presLayoutVars>
      </dgm:prSet>
      <dgm:spPr/>
    </dgm:pt>
    <dgm:pt modelId="{32FA0F03-0626-4736-8056-2694C54B243B}" type="pres">
      <dgm:prSet presAssocID="{9C6C2E07-5830-419D-AAD4-7CC5DF49E56D}" presName="sibTrans" presStyleCnt="0"/>
      <dgm:spPr/>
    </dgm:pt>
    <dgm:pt modelId="{7237C10C-F05F-4542-8E4E-199BD54D3CDD}" type="pres">
      <dgm:prSet presAssocID="{F51F5F06-EA54-49FA-A846-8D7144EA8F7E}" presName="compNode" presStyleCnt="0"/>
      <dgm:spPr/>
    </dgm:pt>
    <dgm:pt modelId="{3622B109-34F5-4387-9734-60B50F71147F}" type="pres">
      <dgm:prSet presAssocID="{F51F5F06-EA54-49FA-A846-8D7144EA8F7E}" presName="bgRect" presStyleLbl="bgShp" presStyleIdx="2" presStyleCnt="5"/>
      <dgm:spPr/>
    </dgm:pt>
    <dgm:pt modelId="{130328FF-8EFC-438D-9796-0FCE356016BC}" type="pres">
      <dgm:prSet presAssocID="{F51F5F06-EA54-49FA-A846-8D7144EA8F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mputer"/>
        </a:ext>
      </dgm:extLst>
    </dgm:pt>
    <dgm:pt modelId="{33F53E24-9989-4560-AD12-58C14989E0D3}" type="pres">
      <dgm:prSet presAssocID="{F51F5F06-EA54-49FA-A846-8D7144EA8F7E}" presName="spaceRect" presStyleCnt="0"/>
      <dgm:spPr/>
    </dgm:pt>
    <dgm:pt modelId="{21B4B7DC-E2CD-485C-8B62-73714268971A}" type="pres">
      <dgm:prSet presAssocID="{F51F5F06-EA54-49FA-A846-8D7144EA8F7E}" presName="parTx" presStyleLbl="revTx" presStyleIdx="2" presStyleCnt="5">
        <dgm:presLayoutVars>
          <dgm:chMax val="0"/>
          <dgm:chPref val="0"/>
        </dgm:presLayoutVars>
      </dgm:prSet>
      <dgm:spPr/>
    </dgm:pt>
    <dgm:pt modelId="{10929E02-E21C-4638-8FE6-7C3EEEABF9C3}" type="pres">
      <dgm:prSet presAssocID="{92A2B785-A15A-4B3C-893F-010F35D41E98}" presName="sibTrans" presStyleCnt="0"/>
      <dgm:spPr/>
    </dgm:pt>
    <dgm:pt modelId="{6C0A3402-FED4-45D8-9B9B-056CB353E5C7}" type="pres">
      <dgm:prSet presAssocID="{D7000CC4-50DB-4BD6-8532-9AD24DC9C504}" presName="compNode" presStyleCnt="0"/>
      <dgm:spPr/>
    </dgm:pt>
    <dgm:pt modelId="{31AD926F-61BE-464E-B745-D05181524C80}" type="pres">
      <dgm:prSet presAssocID="{D7000CC4-50DB-4BD6-8532-9AD24DC9C504}" presName="bgRect" presStyleLbl="bgShp" presStyleIdx="3" presStyleCnt="5"/>
      <dgm:spPr/>
    </dgm:pt>
    <dgm:pt modelId="{CE79CBD5-D41E-4099-A105-5C6C56E7E0B3}" type="pres">
      <dgm:prSet presAssocID="{D7000CC4-50DB-4BD6-8532-9AD24DC9C50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ła zębate"/>
        </a:ext>
      </dgm:extLst>
    </dgm:pt>
    <dgm:pt modelId="{42FC1283-0545-436D-ABE4-DE918FE6F327}" type="pres">
      <dgm:prSet presAssocID="{D7000CC4-50DB-4BD6-8532-9AD24DC9C504}" presName="spaceRect" presStyleCnt="0"/>
      <dgm:spPr/>
    </dgm:pt>
    <dgm:pt modelId="{EC4CDE1E-920A-4A87-9871-BBCC9E7FCFFC}" type="pres">
      <dgm:prSet presAssocID="{D7000CC4-50DB-4BD6-8532-9AD24DC9C504}" presName="parTx" presStyleLbl="revTx" presStyleIdx="3" presStyleCnt="5">
        <dgm:presLayoutVars>
          <dgm:chMax val="0"/>
          <dgm:chPref val="0"/>
        </dgm:presLayoutVars>
      </dgm:prSet>
      <dgm:spPr/>
    </dgm:pt>
    <dgm:pt modelId="{677DD2B3-0646-45F3-85B6-E3D892956F13}" type="pres">
      <dgm:prSet presAssocID="{B6975FCD-9EF4-4070-A9DC-084E8F5E17B1}" presName="sibTrans" presStyleCnt="0"/>
      <dgm:spPr/>
    </dgm:pt>
    <dgm:pt modelId="{4635D693-B872-4532-95DD-B0520D1EE19C}" type="pres">
      <dgm:prSet presAssocID="{457E9BA0-2C8B-49A6-ADE8-5064AE9E8774}" presName="compNode" presStyleCnt="0"/>
      <dgm:spPr/>
    </dgm:pt>
    <dgm:pt modelId="{A011C88F-91CE-4F3A-AF1C-024C4E6D3AA5}" type="pres">
      <dgm:prSet presAssocID="{457E9BA0-2C8B-49A6-ADE8-5064AE9E8774}" presName="bgRect" presStyleLbl="bgShp" presStyleIdx="4" presStyleCnt="5"/>
      <dgm:spPr/>
    </dgm:pt>
    <dgm:pt modelId="{46B9E2A1-8303-46DA-BB4C-AC18C714D297}" type="pres">
      <dgm:prSet presAssocID="{457E9BA0-2C8B-49A6-ADE8-5064AE9E877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emat blokowy"/>
        </a:ext>
      </dgm:extLst>
    </dgm:pt>
    <dgm:pt modelId="{51107D54-6164-42DB-8C5B-96F69A15BC7E}" type="pres">
      <dgm:prSet presAssocID="{457E9BA0-2C8B-49A6-ADE8-5064AE9E8774}" presName="spaceRect" presStyleCnt="0"/>
      <dgm:spPr/>
    </dgm:pt>
    <dgm:pt modelId="{AAD8E574-C001-4043-BB27-89447FCA4472}" type="pres">
      <dgm:prSet presAssocID="{457E9BA0-2C8B-49A6-ADE8-5064AE9E877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F93E0D-CA54-4D43-90DD-265ADE1EEC78}" type="presOf" srcId="{1238E61D-AF3F-4C3D-8E9D-FB9DAB9A9DD9}" destId="{20EF9895-AA28-472A-AF94-FBE0B570DD4B}" srcOrd="0" destOrd="0" presId="urn:microsoft.com/office/officeart/2018/2/layout/IconVerticalSolidList"/>
    <dgm:cxn modelId="{A199B21D-CDCE-4413-8874-912920C8C4E6}" type="presOf" srcId="{D7000CC4-50DB-4BD6-8532-9AD24DC9C504}" destId="{EC4CDE1E-920A-4A87-9871-BBCC9E7FCFFC}" srcOrd="0" destOrd="0" presId="urn:microsoft.com/office/officeart/2018/2/layout/IconVerticalSolidList"/>
    <dgm:cxn modelId="{5E7FAE64-F1F3-4407-866D-FDA61A1FA619}" srcId="{1238E61D-AF3F-4C3D-8E9D-FB9DAB9A9DD9}" destId="{D386A366-2D50-47ED-B696-1ACF410A24D7}" srcOrd="1" destOrd="0" parTransId="{E138CC80-339E-4BAE-8261-FB41432172FE}" sibTransId="{9C6C2E07-5830-419D-AAD4-7CC5DF49E56D}"/>
    <dgm:cxn modelId="{DAE99266-B436-4496-9C04-2AAFABC76024}" type="presOf" srcId="{D386A366-2D50-47ED-B696-1ACF410A24D7}" destId="{A452FF23-9056-4195-A93C-1127CED08767}" srcOrd="0" destOrd="0" presId="urn:microsoft.com/office/officeart/2018/2/layout/IconVerticalSolidList"/>
    <dgm:cxn modelId="{DDBC1770-E24B-4D52-9A8D-1336432FB2E6}" srcId="{1238E61D-AF3F-4C3D-8E9D-FB9DAB9A9DD9}" destId="{F51F5F06-EA54-49FA-A846-8D7144EA8F7E}" srcOrd="2" destOrd="0" parTransId="{F412CC5C-7828-4D1F-A41D-771636EAA12A}" sibTransId="{92A2B785-A15A-4B3C-893F-010F35D41E98}"/>
    <dgm:cxn modelId="{C19CED76-A2B5-49F5-A0A6-E3FE688EBDE9}" srcId="{1238E61D-AF3F-4C3D-8E9D-FB9DAB9A9DD9}" destId="{D7000CC4-50DB-4BD6-8532-9AD24DC9C504}" srcOrd="3" destOrd="0" parTransId="{991DB03A-E4A9-4F35-B790-68561A09516A}" sibTransId="{B6975FCD-9EF4-4070-A9DC-084E8F5E17B1}"/>
    <dgm:cxn modelId="{8E739457-89AC-461E-ABFA-30C3BBA3ADA8}" srcId="{1238E61D-AF3F-4C3D-8E9D-FB9DAB9A9DD9}" destId="{457E9BA0-2C8B-49A6-ADE8-5064AE9E8774}" srcOrd="4" destOrd="0" parTransId="{D24CBF2F-B623-4713-BF27-291F306B45DF}" sibTransId="{61206C4F-F108-4158-AA80-BD428938FB59}"/>
    <dgm:cxn modelId="{25D0555A-AC36-433B-BD18-307362D0496B}" srcId="{1238E61D-AF3F-4C3D-8E9D-FB9DAB9A9DD9}" destId="{91C19625-A8EB-404C-9F32-FFB03FE64469}" srcOrd="0" destOrd="0" parTransId="{6A1C548C-FC1C-4583-A7D7-05F3EE56940D}" sibTransId="{5500CBEB-FD85-481A-B383-920EB912B88B}"/>
    <dgm:cxn modelId="{ECEB22A5-EFB6-4541-9EED-52212F450F77}" type="presOf" srcId="{91C19625-A8EB-404C-9F32-FFB03FE64469}" destId="{D6A58B99-AAD8-44FC-887E-F3BAA0698FFF}" srcOrd="0" destOrd="0" presId="urn:microsoft.com/office/officeart/2018/2/layout/IconVerticalSolidList"/>
    <dgm:cxn modelId="{6E3476B0-49D6-4E5F-9484-EC442B07F5D1}" type="presOf" srcId="{F51F5F06-EA54-49FA-A846-8D7144EA8F7E}" destId="{21B4B7DC-E2CD-485C-8B62-73714268971A}" srcOrd="0" destOrd="0" presId="urn:microsoft.com/office/officeart/2018/2/layout/IconVerticalSolidList"/>
    <dgm:cxn modelId="{C219EED2-A2F1-4611-AF0B-FEED911C0AB8}" type="presOf" srcId="{457E9BA0-2C8B-49A6-ADE8-5064AE9E8774}" destId="{AAD8E574-C001-4043-BB27-89447FCA4472}" srcOrd="0" destOrd="0" presId="urn:microsoft.com/office/officeart/2018/2/layout/IconVerticalSolidList"/>
    <dgm:cxn modelId="{6535B183-A394-4BC0-AB2F-AF7EAFBC3B74}" type="presParOf" srcId="{20EF9895-AA28-472A-AF94-FBE0B570DD4B}" destId="{DAE8CAD5-1BC4-48D7-BD03-979995BAA99A}" srcOrd="0" destOrd="0" presId="urn:microsoft.com/office/officeart/2018/2/layout/IconVerticalSolidList"/>
    <dgm:cxn modelId="{9A8529D4-35B9-462C-9632-18D9BF7BF6E2}" type="presParOf" srcId="{DAE8CAD5-1BC4-48D7-BD03-979995BAA99A}" destId="{7ED15549-537F-4FA8-8A9F-3E7CF75AC6FE}" srcOrd="0" destOrd="0" presId="urn:microsoft.com/office/officeart/2018/2/layout/IconVerticalSolidList"/>
    <dgm:cxn modelId="{F44EF9E1-1197-4427-BE49-9602D9C7FB17}" type="presParOf" srcId="{DAE8CAD5-1BC4-48D7-BD03-979995BAA99A}" destId="{A63C5B58-F9B9-497E-A5FE-8F6A66317639}" srcOrd="1" destOrd="0" presId="urn:microsoft.com/office/officeart/2018/2/layout/IconVerticalSolidList"/>
    <dgm:cxn modelId="{BAB63F68-25AD-49C7-B909-E9084B2FCB8D}" type="presParOf" srcId="{DAE8CAD5-1BC4-48D7-BD03-979995BAA99A}" destId="{C5A9E3A6-1CF1-42F1-9193-C636FF28DBE9}" srcOrd="2" destOrd="0" presId="urn:microsoft.com/office/officeart/2018/2/layout/IconVerticalSolidList"/>
    <dgm:cxn modelId="{A470FFD3-4111-489A-925A-9EB74F519B57}" type="presParOf" srcId="{DAE8CAD5-1BC4-48D7-BD03-979995BAA99A}" destId="{D6A58B99-AAD8-44FC-887E-F3BAA0698FFF}" srcOrd="3" destOrd="0" presId="urn:microsoft.com/office/officeart/2018/2/layout/IconVerticalSolidList"/>
    <dgm:cxn modelId="{6461F458-830C-47A9-872C-47BF00BD77FD}" type="presParOf" srcId="{20EF9895-AA28-472A-AF94-FBE0B570DD4B}" destId="{E5258B7E-F185-458D-9784-2AECA9C805FB}" srcOrd="1" destOrd="0" presId="urn:microsoft.com/office/officeart/2018/2/layout/IconVerticalSolidList"/>
    <dgm:cxn modelId="{0C929DA3-9D0D-46D5-9F88-2C5232AC1DB0}" type="presParOf" srcId="{20EF9895-AA28-472A-AF94-FBE0B570DD4B}" destId="{4B1E6A1A-6FA9-4166-AB2B-2BF2379BD795}" srcOrd="2" destOrd="0" presId="urn:microsoft.com/office/officeart/2018/2/layout/IconVerticalSolidList"/>
    <dgm:cxn modelId="{0A26894C-F28D-4252-AC9E-27DEE80BD32B}" type="presParOf" srcId="{4B1E6A1A-6FA9-4166-AB2B-2BF2379BD795}" destId="{C75C0EE8-0540-49CF-9651-9DF418E37843}" srcOrd="0" destOrd="0" presId="urn:microsoft.com/office/officeart/2018/2/layout/IconVerticalSolidList"/>
    <dgm:cxn modelId="{2CBAE788-446E-43BC-9950-1F4305F4ECBA}" type="presParOf" srcId="{4B1E6A1A-6FA9-4166-AB2B-2BF2379BD795}" destId="{3DADA65C-02E0-410F-A396-FCE8C7EAA4D8}" srcOrd="1" destOrd="0" presId="urn:microsoft.com/office/officeart/2018/2/layout/IconVerticalSolidList"/>
    <dgm:cxn modelId="{A2F03287-F0D0-4720-A91F-B7C70CA822AE}" type="presParOf" srcId="{4B1E6A1A-6FA9-4166-AB2B-2BF2379BD795}" destId="{33503A9F-4225-49F7-839F-613588CD6BA7}" srcOrd="2" destOrd="0" presId="urn:microsoft.com/office/officeart/2018/2/layout/IconVerticalSolidList"/>
    <dgm:cxn modelId="{045AE137-E371-403F-8789-B533DB109E66}" type="presParOf" srcId="{4B1E6A1A-6FA9-4166-AB2B-2BF2379BD795}" destId="{A452FF23-9056-4195-A93C-1127CED08767}" srcOrd="3" destOrd="0" presId="urn:microsoft.com/office/officeart/2018/2/layout/IconVerticalSolidList"/>
    <dgm:cxn modelId="{DBA83C3F-6635-41CE-ABEB-F192BE272C0B}" type="presParOf" srcId="{20EF9895-AA28-472A-AF94-FBE0B570DD4B}" destId="{32FA0F03-0626-4736-8056-2694C54B243B}" srcOrd="3" destOrd="0" presId="urn:microsoft.com/office/officeart/2018/2/layout/IconVerticalSolidList"/>
    <dgm:cxn modelId="{18EE2D2F-AC8E-4AEF-93BE-7DC22E8DDD42}" type="presParOf" srcId="{20EF9895-AA28-472A-AF94-FBE0B570DD4B}" destId="{7237C10C-F05F-4542-8E4E-199BD54D3CDD}" srcOrd="4" destOrd="0" presId="urn:microsoft.com/office/officeart/2018/2/layout/IconVerticalSolidList"/>
    <dgm:cxn modelId="{CAA6FB93-ABF7-4A5D-B913-0F9F43168758}" type="presParOf" srcId="{7237C10C-F05F-4542-8E4E-199BD54D3CDD}" destId="{3622B109-34F5-4387-9734-60B50F71147F}" srcOrd="0" destOrd="0" presId="urn:microsoft.com/office/officeart/2018/2/layout/IconVerticalSolidList"/>
    <dgm:cxn modelId="{FE64567B-05FE-4EDB-AFFE-E0E3BF2ABCAB}" type="presParOf" srcId="{7237C10C-F05F-4542-8E4E-199BD54D3CDD}" destId="{130328FF-8EFC-438D-9796-0FCE356016BC}" srcOrd="1" destOrd="0" presId="urn:microsoft.com/office/officeart/2018/2/layout/IconVerticalSolidList"/>
    <dgm:cxn modelId="{B7BC7E37-8E9A-4BDF-AFE9-2887D92C5F9C}" type="presParOf" srcId="{7237C10C-F05F-4542-8E4E-199BD54D3CDD}" destId="{33F53E24-9989-4560-AD12-58C14989E0D3}" srcOrd="2" destOrd="0" presId="urn:microsoft.com/office/officeart/2018/2/layout/IconVerticalSolidList"/>
    <dgm:cxn modelId="{0688D893-3D34-4B5E-BE52-D598F81FE889}" type="presParOf" srcId="{7237C10C-F05F-4542-8E4E-199BD54D3CDD}" destId="{21B4B7DC-E2CD-485C-8B62-73714268971A}" srcOrd="3" destOrd="0" presId="urn:microsoft.com/office/officeart/2018/2/layout/IconVerticalSolidList"/>
    <dgm:cxn modelId="{FEBFCB69-C3EC-4380-8370-D836CDDC01E2}" type="presParOf" srcId="{20EF9895-AA28-472A-AF94-FBE0B570DD4B}" destId="{10929E02-E21C-4638-8FE6-7C3EEEABF9C3}" srcOrd="5" destOrd="0" presId="urn:microsoft.com/office/officeart/2018/2/layout/IconVerticalSolidList"/>
    <dgm:cxn modelId="{7147AD71-B07C-498C-B652-8A4F5901063F}" type="presParOf" srcId="{20EF9895-AA28-472A-AF94-FBE0B570DD4B}" destId="{6C0A3402-FED4-45D8-9B9B-056CB353E5C7}" srcOrd="6" destOrd="0" presId="urn:microsoft.com/office/officeart/2018/2/layout/IconVerticalSolidList"/>
    <dgm:cxn modelId="{96AF20EC-62BF-462A-858D-11E5A704D51E}" type="presParOf" srcId="{6C0A3402-FED4-45D8-9B9B-056CB353E5C7}" destId="{31AD926F-61BE-464E-B745-D05181524C80}" srcOrd="0" destOrd="0" presId="urn:microsoft.com/office/officeart/2018/2/layout/IconVerticalSolidList"/>
    <dgm:cxn modelId="{040F716D-5CDF-4556-B753-A0F195B8A358}" type="presParOf" srcId="{6C0A3402-FED4-45D8-9B9B-056CB353E5C7}" destId="{CE79CBD5-D41E-4099-A105-5C6C56E7E0B3}" srcOrd="1" destOrd="0" presId="urn:microsoft.com/office/officeart/2018/2/layout/IconVerticalSolidList"/>
    <dgm:cxn modelId="{F039817B-AF5A-4F1C-BC07-3FB2A9B9248B}" type="presParOf" srcId="{6C0A3402-FED4-45D8-9B9B-056CB353E5C7}" destId="{42FC1283-0545-436D-ABE4-DE918FE6F327}" srcOrd="2" destOrd="0" presId="urn:microsoft.com/office/officeart/2018/2/layout/IconVerticalSolidList"/>
    <dgm:cxn modelId="{C78150E1-BDE5-4F1F-8337-B8A2132A96E9}" type="presParOf" srcId="{6C0A3402-FED4-45D8-9B9B-056CB353E5C7}" destId="{EC4CDE1E-920A-4A87-9871-BBCC9E7FCFFC}" srcOrd="3" destOrd="0" presId="urn:microsoft.com/office/officeart/2018/2/layout/IconVerticalSolidList"/>
    <dgm:cxn modelId="{A1CCC173-5BEF-4BB9-AD0D-EDA35CC5CB5D}" type="presParOf" srcId="{20EF9895-AA28-472A-AF94-FBE0B570DD4B}" destId="{677DD2B3-0646-45F3-85B6-E3D892956F13}" srcOrd="7" destOrd="0" presId="urn:microsoft.com/office/officeart/2018/2/layout/IconVerticalSolidList"/>
    <dgm:cxn modelId="{8F9D3C99-2998-479E-9904-3DE27107589A}" type="presParOf" srcId="{20EF9895-AA28-472A-AF94-FBE0B570DD4B}" destId="{4635D693-B872-4532-95DD-B0520D1EE19C}" srcOrd="8" destOrd="0" presId="urn:microsoft.com/office/officeart/2018/2/layout/IconVerticalSolidList"/>
    <dgm:cxn modelId="{B54F8202-1662-4404-AF53-F020EE3FE4DA}" type="presParOf" srcId="{4635D693-B872-4532-95DD-B0520D1EE19C}" destId="{A011C88F-91CE-4F3A-AF1C-024C4E6D3AA5}" srcOrd="0" destOrd="0" presId="urn:microsoft.com/office/officeart/2018/2/layout/IconVerticalSolidList"/>
    <dgm:cxn modelId="{F89A9C48-6EE8-40AD-A4C6-16CB771849CD}" type="presParOf" srcId="{4635D693-B872-4532-95DD-B0520D1EE19C}" destId="{46B9E2A1-8303-46DA-BB4C-AC18C714D297}" srcOrd="1" destOrd="0" presId="urn:microsoft.com/office/officeart/2018/2/layout/IconVerticalSolidList"/>
    <dgm:cxn modelId="{48936CF4-8824-4FE8-99A4-828B4A4C5574}" type="presParOf" srcId="{4635D693-B872-4532-95DD-B0520D1EE19C}" destId="{51107D54-6164-42DB-8C5B-96F69A15BC7E}" srcOrd="2" destOrd="0" presId="urn:microsoft.com/office/officeart/2018/2/layout/IconVerticalSolidList"/>
    <dgm:cxn modelId="{BB2D06D5-E046-495A-B9E9-2D3D4611ACAE}" type="presParOf" srcId="{4635D693-B872-4532-95DD-B0520D1EE19C}" destId="{AAD8E574-C001-4043-BB27-89447FCA44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DE356D-6769-4ACD-938D-B663530DCD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24B1398-84C3-4877-A883-1A5D6FFB7DB8}">
      <dgm:prSet/>
      <dgm:spPr/>
      <dgm:t>
        <a:bodyPr/>
        <a:lstStyle/>
        <a:p>
          <a:r>
            <a:rPr lang="pl-PL" dirty="0" err="1"/>
            <a:t>Mask</a:t>
          </a:r>
          <a:r>
            <a:rPr lang="pl-PL" dirty="0"/>
            <a:t> ROM: dane są zaprogramowane podczas produkcji i nie mogą być modyfikowane</a:t>
          </a:r>
          <a:endParaRPr lang="en-US" dirty="0"/>
        </a:p>
      </dgm:t>
    </dgm:pt>
    <dgm:pt modelId="{3C8FE942-5E3A-4260-9234-D4881ABBD64B}" type="parTrans" cxnId="{10D99D12-C594-4EF2-90AD-16568B92EE27}">
      <dgm:prSet/>
      <dgm:spPr/>
      <dgm:t>
        <a:bodyPr/>
        <a:lstStyle/>
        <a:p>
          <a:endParaRPr lang="en-US"/>
        </a:p>
      </dgm:t>
    </dgm:pt>
    <dgm:pt modelId="{AE426B67-0BAD-4183-A0D7-449D6261781D}" type="sibTrans" cxnId="{10D99D12-C594-4EF2-90AD-16568B92EE27}">
      <dgm:prSet/>
      <dgm:spPr/>
      <dgm:t>
        <a:bodyPr/>
        <a:lstStyle/>
        <a:p>
          <a:endParaRPr lang="en-US"/>
        </a:p>
      </dgm:t>
    </dgm:pt>
    <dgm:pt modelId="{2FC80A84-BC06-40FB-A6F2-7FD5DA78D8CD}">
      <dgm:prSet/>
      <dgm:spPr/>
      <dgm:t>
        <a:bodyPr/>
        <a:lstStyle/>
        <a:p>
          <a:r>
            <a:rPr lang="pl-PL"/>
            <a:t>PROM (Programmable ROM): może być programowana raz przez użytkownika za pomocą specjalnego urządzenia - programatora</a:t>
          </a:r>
          <a:endParaRPr lang="en-US"/>
        </a:p>
      </dgm:t>
    </dgm:pt>
    <dgm:pt modelId="{788579CB-213A-4AAA-A6F3-DD43A60417A1}" type="parTrans" cxnId="{2D63AA9E-AD76-4AC4-B86F-4CCB63806554}">
      <dgm:prSet/>
      <dgm:spPr/>
      <dgm:t>
        <a:bodyPr/>
        <a:lstStyle/>
        <a:p>
          <a:endParaRPr lang="en-US"/>
        </a:p>
      </dgm:t>
    </dgm:pt>
    <dgm:pt modelId="{C9946E44-EBD3-4C77-A244-BEC10F2864CF}" type="sibTrans" cxnId="{2D63AA9E-AD76-4AC4-B86F-4CCB63806554}">
      <dgm:prSet/>
      <dgm:spPr/>
      <dgm:t>
        <a:bodyPr/>
        <a:lstStyle/>
        <a:p>
          <a:endParaRPr lang="en-US"/>
        </a:p>
      </dgm:t>
    </dgm:pt>
    <dgm:pt modelId="{33494421-6D46-40DF-8713-ADAEBFC77154}">
      <dgm:prSet/>
      <dgm:spPr/>
      <dgm:t>
        <a:bodyPr/>
        <a:lstStyle/>
        <a:p>
          <a:r>
            <a:rPr lang="pl-PL"/>
            <a:t>EPROM (Erasable Programmable ROM): może być kasowana i programowana ponownie za pomocą promieniowania ultrafioletowego</a:t>
          </a:r>
          <a:endParaRPr lang="en-US"/>
        </a:p>
      </dgm:t>
    </dgm:pt>
    <dgm:pt modelId="{2D7CD89A-0FD1-4431-B417-2B2234A1AB06}" type="parTrans" cxnId="{F350EF1F-6B4F-4B69-B454-F86F69851AFC}">
      <dgm:prSet/>
      <dgm:spPr/>
      <dgm:t>
        <a:bodyPr/>
        <a:lstStyle/>
        <a:p>
          <a:endParaRPr lang="en-US"/>
        </a:p>
      </dgm:t>
    </dgm:pt>
    <dgm:pt modelId="{CAA215F3-ABF8-4855-A72E-3E95C8470409}" type="sibTrans" cxnId="{F350EF1F-6B4F-4B69-B454-F86F69851AFC}">
      <dgm:prSet/>
      <dgm:spPr/>
      <dgm:t>
        <a:bodyPr/>
        <a:lstStyle/>
        <a:p>
          <a:endParaRPr lang="en-US"/>
        </a:p>
      </dgm:t>
    </dgm:pt>
    <dgm:pt modelId="{0329D535-8AE1-4644-9DCE-3F474530AA80}">
      <dgm:prSet/>
      <dgm:spPr/>
      <dgm:t>
        <a:bodyPr/>
        <a:lstStyle/>
        <a:p>
          <a:r>
            <a:rPr lang="pl-PL"/>
            <a:t>EEPROM (Electrically Erasable Programmable ROM): może być kasowana i programowana elektrycznie, bez konieczności użycia promieniowania ultrafioletowego</a:t>
          </a:r>
          <a:endParaRPr lang="en-US"/>
        </a:p>
      </dgm:t>
    </dgm:pt>
    <dgm:pt modelId="{F3EF8999-7C76-43E0-BAAF-C70C4C96E6F6}" type="parTrans" cxnId="{B3DE5AB8-131E-42DB-AE48-CF4698536551}">
      <dgm:prSet/>
      <dgm:spPr/>
      <dgm:t>
        <a:bodyPr/>
        <a:lstStyle/>
        <a:p>
          <a:endParaRPr lang="en-US"/>
        </a:p>
      </dgm:t>
    </dgm:pt>
    <dgm:pt modelId="{6C16AA1B-F203-44A4-88BB-ACDDF493F504}" type="sibTrans" cxnId="{B3DE5AB8-131E-42DB-AE48-CF4698536551}">
      <dgm:prSet/>
      <dgm:spPr/>
      <dgm:t>
        <a:bodyPr/>
        <a:lstStyle/>
        <a:p>
          <a:endParaRPr lang="en-US"/>
        </a:p>
      </dgm:t>
    </dgm:pt>
    <dgm:pt modelId="{56679595-9938-401B-BCCF-907B922D82B9}">
      <dgm:prSet/>
      <dgm:spPr/>
      <dgm:t>
        <a:bodyPr/>
        <a:lstStyle/>
        <a:p>
          <a:r>
            <a:rPr lang="pl-PL"/>
            <a:t>Flash ROM: rodzaj pamięci EEPROM, która obsługuje wielokrotne kasowanie i programowanie</a:t>
          </a:r>
          <a:endParaRPr lang="en-US"/>
        </a:p>
      </dgm:t>
    </dgm:pt>
    <dgm:pt modelId="{569C3FA3-CC66-4E9E-B60D-D727C9A7F181}" type="parTrans" cxnId="{9218A1FC-16C7-4353-B5F8-7DA40D38A19D}">
      <dgm:prSet/>
      <dgm:spPr/>
      <dgm:t>
        <a:bodyPr/>
        <a:lstStyle/>
        <a:p>
          <a:endParaRPr lang="en-US"/>
        </a:p>
      </dgm:t>
    </dgm:pt>
    <dgm:pt modelId="{86DB4DEA-CBAC-4E0F-BFB3-933F265600D6}" type="sibTrans" cxnId="{9218A1FC-16C7-4353-B5F8-7DA40D38A19D}">
      <dgm:prSet/>
      <dgm:spPr/>
      <dgm:t>
        <a:bodyPr/>
        <a:lstStyle/>
        <a:p>
          <a:endParaRPr lang="en-US"/>
        </a:p>
      </dgm:t>
    </dgm:pt>
    <dgm:pt modelId="{C0987A14-8263-46FA-96B5-F268D7E8ED6B}" type="pres">
      <dgm:prSet presAssocID="{49DE356D-6769-4ACD-938D-B663530DCD97}" presName="root" presStyleCnt="0">
        <dgm:presLayoutVars>
          <dgm:dir/>
          <dgm:resizeHandles val="exact"/>
        </dgm:presLayoutVars>
      </dgm:prSet>
      <dgm:spPr/>
    </dgm:pt>
    <dgm:pt modelId="{842BDDB5-6E64-493E-9843-3C960806D484}" type="pres">
      <dgm:prSet presAssocID="{324B1398-84C3-4877-A883-1A5D6FFB7DB8}" presName="compNode" presStyleCnt="0"/>
      <dgm:spPr/>
    </dgm:pt>
    <dgm:pt modelId="{58B62648-91B2-4F87-AE9E-9F8AE4E4CEDE}" type="pres">
      <dgm:prSet presAssocID="{324B1398-84C3-4877-A883-1A5D6FFB7DB8}" presName="bgRect" presStyleLbl="bgShp" presStyleIdx="0" presStyleCnt="5"/>
      <dgm:spPr/>
    </dgm:pt>
    <dgm:pt modelId="{3FDA3FE3-DE9B-487A-A102-3DF174F3D108}" type="pres">
      <dgm:prSet presAssocID="{324B1398-84C3-4877-A883-1A5D6FFB7DB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za danych"/>
        </a:ext>
      </dgm:extLst>
    </dgm:pt>
    <dgm:pt modelId="{2B10045F-6CB1-494F-94E9-C6FB445A1E64}" type="pres">
      <dgm:prSet presAssocID="{324B1398-84C3-4877-A883-1A5D6FFB7DB8}" presName="spaceRect" presStyleCnt="0"/>
      <dgm:spPr/>
    </dgm:pt>
    <dgm:pt modelId="{6C0C69B9-C16D-4BFC-9C28-B0E705AF0E56}" type="pres">
      <dgm:prSet presAssocID="{324B1398-84C3-4877-A883-1A5D6FFB7DB8}" presName="parTx" presStyleLbl="revTx" presStyleIdx="0" presStyleCnt="5">
        <dgm:presLayoutVars>
          <dgm:chMax val="0"/>
          <dgm:chPref val="0"/>
        </dgm:presLayoutVars>
      </dgm:prSet>
      <dgm:spPr/>
    </dgm:pt>
    <dgm:pt modelId="{A53108CC-8F2F-458B-99E8-915AD0CA7AF8}" type="pres">
      <dgm:prSet presAssocID="{AE426B67-0BAD-4183-A0D7-449D6261781D}" presName="sibTrans" presStyleCnt="0"/>
      <dgm:spPr/>
    </dgm:pt>
    <dgm:pt modelId="{10B73BC5-148F-44EC-89CD-D0F87676FF98}" type="pres">
      <dgm:prSet presAssocID="{2FC80A84-BC06-40FB-A6F2-7FD5DA78D8CD}" presName="compNode" presStyleCnt="0"/>
      <dgm:spPr/>
    </dgm:pt>
    <dgm:pt modelId="{7953D0C9-EFB9-4370-9779-0E5ACA55F7EB}" type="pres">
      <dgm:prSet presAssocID="{2FC80A84-BC06-40FB-A6F2-7FD5DA78D8CD}" presName="bgRect" presStyleLbl="bgShp" presStyleIdx="1" presStyleCnt="5"/>
      <dgm:spPr/>
    </dgm:pt>
    <dgm:pt modelId="{151E6D1A-C966-4A49-85D2-C974AACFAA17}" type="pres">
      <dgm:prSet presAssocID="{2FC80A84-BC06-40FB-A6F2-7FD5DA78D8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zprzewodowe"/>
        </a:ext>
      </dgm:extLst>
    </dgm:pt>
    <dgm:pt modelId="{263650C1-AE5D-4170-83FD-AFBAEB690165}" type="pres">
      <dgm:prSet presAssocID="{2FC80A84-BC06-40FB-A6F2-7FD5DA78D8CD}" presName="spaceRect" presStyleCnt="0"/>
      <dgm:spPr/>
    </dgm:pt>
    <dgm:pt modelId="{7CAA455B-076B-4D12-896D-B5DFA502D9DA}" type="pres">
      <dgm:prSet presAssocID="{2FC80A84-BC06-40FB-A6F2-7FD5DA78D8CD}" presName="parTx" presStyleLbl="revTx" presStyleIdx="1" presStyleCnt="5">
        <dgm:presLayoutVars>
          <dgm:chMax val="0"/>
          <dgm:chPref val="0"/>
        </dgm:presLayoutVars>
      </dgm:prSet>
      <dgm:spPr/>
    </dgm:pt>
    <dgm:pt modelId="{145258E4-D745-4D12-9A1B-1835AF350EE3}" type="pres">
      <dgm:prSet presAssocID="{C9946E44-EBD3-4C77-A244-BEC10F2864CF}" presName="sibTrans" presStyleCnt="0"/>
      <dgm:spPr/>
    </dgm:pt>
    <dgm:pt modelId="{B6BD44BC-91B9-4C3C-B4C4-D283A74ECF99}" type="pres">
      <dgm:prSet presAssocID="{33494421-6D46-40DF-8713-ADAEBFC77154}" presName="compNode" presStyleCnt="0"/>
      <dgm:spPr/>
    </dgm:pt>
    <dgm:pt modelId="{48E2E828-EAAB-4CD9-9D13-230FB2CBD5EB}" type="pres">
      <dgm:prSet presAssocID="{33494421-6D46-40DF-8713-ADAEBFC77154}" presName="bgRect" presStyleLbl="bgShp" presStyleIdx="2" presStyleCnt="5"/>
      <dgm:spPr/>
    </dgm:pt>
    <dgm:pt modelId="{1574402A-1949-447E-A26D-668D9519E5DA}" type="pres">
      <dgm:prSet presAssocID="{33494421-6D46-40DF-8713-ADAEBFC7715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or"/>
        </a:ext>
      </dgm:extLst>
    </dgm:pt>
    <dgm:pt modelId="{36AB04E1-4FF8-4977-A1DE-54C4008BFBD0}" type="pres">
      <dgm:prSet presAssocID="{33494421-6D46-40DF-8713-ADAEBFC77154}" presName="spaceRect" presStyleCnt="0"/>
      <dgm:spPr/>
    </dgm:pt>
    <dgm:pt modelId="{590EAF3D-6BC0-49BD-8377-51A505EDBDC5}" type="pres">
      <dgm:prSet presAssocID="{33494421-6D46-40DF-8713-ADAEBFC77154}" presName="parTx" presStyleLbl="revTx" presStyleIdx="2" presStyleCnt="5">
        <dgm:presLayoutVars>
          <dgm:chMax val="0"/>
          <dgm:chPref val="0"/>
        </dgm:presLayoutVars>
      </dgm:prSet>
      <dgm:spPr/>
    </dgm:pt>
    <dgm:pt modelId="{9C3F7FE2-0477-40F2-A113-0B5F91A91D51}" type="pres">
      <dgm:prSet presAssocID="{CAA215F3-ABF8-4855-A72E-3E95C8470409}" presName="sibTrans" presStyleCnt="0"/>
      <dgm:spPr/>
    </dgm:pt>
    <dgm:pt modelId="{A9D6483B-6991-4FC5-8402-2E6CDA15D274}" type="pres">
      <dgm:prSet presAssocID="{0329D535-8AE1-4644-9DCE-3F474530AA80}" presName="compNode" presStyleCnt="0"/>
      <dgm:spPr/>
    </dgm:pt>
    <dgm:pt modelId="{72ABE573-9BDB-4F99-B6DA-109B6CF74905}" type="pres">
      <dgm:prSet presAssocID="{0329D535-8AE1-4644-9DCE-3F474530AA80}" presName="bgRect" presStyleLbl="bgShp" presStyleIdx="3" presStyleCnt="5"/>
      <dgm:spPr/>
    </dgm:pt>
    <dgm:pt modelId="{571ACE5F-D3B2-4546-AAC0-C13C06328707}" type="pres">
      <dgm:prSet presAssocID="{0329D535-8AE1-4644-9DCE-3F474530AA8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złączony"/>
        </a:ext>
      </dgm:extLst>
    </dgm:pt>
    <dgm:pt modelId="{9D991F4B-B58E-47EA-9440-B511764C7C8E}" type="pres">
      <dgm:prSet presAssocID="{0329D535-8AE1-4644-9DCE-3F474530AA80}" presName="spaceRect" presStyleCnt="0"/>
      <dgm:spPr/>
    </dgm:pt>
    <dgm:pt modelId="{A963DB20-EEE7-4EF0-9B80-F2CC70DFCC23}" type="pres">
      <dgm:prSet presAssocID="{0329D535-8AE1-4644-9DCE-3F474530AA80}" presName="parTx" presStyleLbl="revTx" presStyleIdx="3" presStyleCnt="5">
        <dgm:presLayoutVars>
          <dgm:chMax val="0"/>
          <dgm:chPref val="0"/>
        </dgm:presLayoutVars>
      </dgm:prSet>
      <dgm:spPr/>
    </dgm:pt>
    <dgm:pt modelId="{E302821E-7A2B-4B74-BD58-B6512C7DAAE0}" type="pres">
      <dgm:prSet presAssocID="{6C16AA1B-F203-44A4-88BB-ACDDF493F504}" presName="sibTrans" presStyleCnt="0"/>
      <dgm:spPr/>
    </dgm:pt>
    <dgm:pt modelId="{DB621C58-8B81-4D2B-8959-2F3A37838127}" type="pres">
      <dgm:prSet presAssocID="{56679595-9938-401B-BCCF-907B922D82B9}" presName="compNode" presStyleCnt="0"/>
      <dgm:spPr/>
    </dgm:pt>
    <dgm:pt modelId="{4A5D62D2-F061-4AA4-A988-D9A247756E0E}" type="pres">
      <dgm:prSet presAssocID="{56679595-9938-401B-BCCF-907B922D82B9}" presName="bgRect" presStyleLbl="bgShp" presStyleIdx="4" presStyleCnt="5"/>
      <dgm:spPr/>
    </dgm:pt>
    <dgm:pt modelId="{1B59F5EB-AEF2-4D49-8E68-1E54BD1E8436}" type="pres">
      <dgm:prSet presAssocID="{56679595-9938-401B-BCCF-907B922D82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mputer"/>
        </a:ext>
      </dgm:extLst>
    </dgm:pt>
    <dgm:pt modelId="{83BC872C-B46B-498B-92BC-B60427F67649}" type="pres">
      <dgm:prSet presAssocID="{56679595-9938-401B-BCCF-907B922D82B9}" presName="spaceRect" presStyleCnt="0"/>
      <dgm:spPr/>
    </dgm:pt>
    <dgm:pt modelId="{22CA5EDE-97AB-4FDE-824A-C75ADC1B27E7}" type="pres">
      <dgm:prSet presAssocID="{56679595-9938-401B-BCCF-907B922D82B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0D99D12-C594-4EF2-90AD-16568B92EE27}" srcId="{49DE356D-6769-4ACD-938D-B663530DCD97}" destId="{324B1398-84C3-4877-A883-1A5D6FFB7DB8}" srcOrd="0" destOrd="0" parTransId="{3C8FE942-5E3A-4260-9234-D4881ABBD64B}" sibTransId="{AE426B67-0BAD-4183-A0D7-449D6261781D}"/>
    <dgm:cxn modelId="{F350EF1F-6B4F-4B69-B454-F86F69851AFC}" srcId="{49DE356D-6769-4ACD-938D-B663530DCD97}" destId="{33494421-6D46-40DF-8713-ADAEBFC77154}" srcOrd="2" destOrd="0" parTransId="{2D7CD89A-0FD1-4431-B417-2B2234A1AB06}" sibTransId="{CAA215F3-ABF8-4855-A72E-3E95C8470409}"/>
    <dgm:cxn modelId="{C7800E66-FBB0-420D-AD49-929E54CB6E04}" type="presOf" srcId="{56679595-9938-401B-BCCF-907B922D82B9}" destId="{22CA5EDE-97AB-4FDE-824A-C75ADC1B27E7}" srcOrd="0" destOrd="0" presId="urn:microsoft.com/office/officeart/2018/2/layout/IconVerticalSolidList"/>
    <dgm:cxn modelId="{2F68B88E-5497-488F-8487-EC81AA8EA431}" type="presOf" srcId="{49DE356D-6769-4ACD-938D-B663530DCD97}" destId="{C0987A14-8263-46FA-96B5-F268D7E8ED6B}" srcOrd="0" destOrd="0" presId="urn:microsoft.com/office/officeart/2018/2/layout/IconVerticalSolidList"/>
    <dgm:cxn modelId="{E3549E94-BF50-43EC-9C42-1FFBB365A8F0}" type="presOf" srcId="{33494421-6D46-40DF-8713-ADAEBFC77154}" destId="{590EAF3D-6BC0-49BD-8377-51A505EDBDC5}" srcOrd="0" destOrd="0" presId="urn:microsoft.com/office/officeart/2018/2/layout/IconVerticalSolidList"/>
    <dgm:cxn modelId="{2D63AA9E-AD76-4AC4-B86F-4CCB63806554}" srcId="{49DE356D-6769-4ACD-938D-B663530DCD97}" destId="{2FC80A84-BC06-40FB-A6F2-7FD5DA78D8CD}" srcOrd="1" destOrd="0" parTransId="{788579CB-213A-4AAA-A6F3-DD43A60417A1}" sibTransId="{C9946E44-EBD3-4C77-A244-BEC10F2864CF}"/>
    <dgm:cxn modelId="{B8388DB5-600F-4638-A27F-767E5D8B8B12}" type="presOf" srcId="{324B1398-84C3-4877-A883-1A5D6FFB7DB8}" destId="{6C0C69B9-C16D-4BFC-9C28-B0E705AF0E56}" srcOrd="0" destOrd="0" presId="urn:microsoft.com/office/officeart/2018/2/layout/IconVerticalSolidList"/>
    <dgm:cxn modelId="{B3DE5AB8-131E-42DB-AE48-CF4698536551}" srcId="{49DE356D-6769-4ACD-938D-B663530DCD97}" destId="{0329D535-8AE1-4644-9DCE-3F474530AA80}" srcOrd="3" destOrd="0" parTransId="{F3EF8999-7C76-43E0-BAAF-C70C4C96E6F6}" sibTransId="{6C16AA1B-F203-44A4-88BB-ACDDF493F504}"/>
    <dgm:cxn modelId="{65B08AC6-0C58-46B6-9D69-87B88F19CA88}" type="presOf" srcId="{0329D535-8AE1-4644-9DCE-3F474530AA80}" destId="{A963DB20-EEE7-4EF0-9B80-F2CC70DFCC23}" srcOrd="0" destOrd="0" presId="urn:microsoft.com/office/officeart/2018/2/layout/IconVerticalSolidList"/>
    <dgm:cxn modelId="{81BD0AEA-618F-4E96-A151-60D5A3FF24B4}" type="presOf" srcId="{2FC80A84-BC06-40FB-A6F2-7FD5DA78D8CD}" destId="{7CAA455B-076B-4D12-896D-B5DFA502D9DA}" srcOrd="0" destOrd="0" presId="urn:microsoft.com/office/officeart/2018/2/layout/IconVerticalSolidList"/>
    <dgm:cxn modelId="{9218A1FC-16C7-4353-B5F8-7DA40D38A19D}" srcId="{49DE356D-6769-4ACD-938D-B663530DCD97}" destId="{56679595-9938-401B-BCCF-907B922D82B9}" srcOrd="4" destOrd="0" parTransId="{569C3FA3-CC66-4E9E-B60D-D727C9A7F181}" sibTransId="{86DB4DEA-CBAC-4E0F-BFB3-933F265600D6}"/>
    <dgm:cxn modelId="{04918A68-FD72-4D64-8D87-91624AB0E60F}" type="presParOf" srcId="{C0987A14-8263-46FA-96B5-F268D7E8ED6B}" destId="{842BDDB5-6E64-493E-9843-3C960806D484}" srcOrd="0" destOrd="0" presId="urn:microsoft.com/office/officeart/2018/2/layout/IconVerticalSolidList"/>
    <dgm:cxn modelId="{92B5A110-BD0F-445F-B6E5-C2F49994281B}" type="presParOf" srcId="{842BDDB5-6E64-493E-9843-3C960806D484}" destId="{58B62648-91B2-4F87-AE9E-9F8AE4E4CEDE}" srcOrd="0" destOrd="0" presId="urn:microsoft.com/office/officeart/2018/2/layout/IconVerticalSolidList"/>
    <dgm:cxn modelId="{B0EA586E-AB9F-4245-8B1F-566D4BCBB4DF}" type="presParOf" srcId="{842BDDB5-6E64-493E-9843-3C960806D484}" destId="{3FDA3FE3-DE9B-487A-A102-3DF174F3D108}" srcOrd="1" destOrd="0" presId="urn:microsoft.com/office/officeart/2018/2/layout/IconVerticalSolidList"/>
    <dgm:cxn modelId="{18308257-325C-40D3-8B0B-47D13A0EA2CE}" type="presParOf" srcId="{842BDDB5-6E64-493E-9843-3C960806D484}" destId="{2B10045F-6CB1-494F-94E9-C6FB445A1E64}" srcOrd="2" destOrd="0" presId="urn:microsoft.com/office/officeart/2018/2/layout/IconVerticalSolidList"/>
    <dgm:cxn modelId="{CFE8033A-E169-4817-9750-B56E95A74C9B}" type="presParOf" srcId="{842BDDB5-6E64-493E-9843-3C960806D484}" destId="{6C0C69B9-C16D-4BFC-9C28-B0E705AF0E56}" srcOrd="3" destOrd="0" presId="urn:microsoft.com/office/officeart/2018/2/layout/IconVerticalSolidList"/>
    <dgm:cxn modelId="{83896B3F-2B5A-4A64-A4CE-E7F90F11DA66}" type="presParOf" srcId="{C0987A14-8263-46FA-96B5-F268D7E8ED6B}" destId="{A53108CC-8F2F-458B-99E8-915AD0CA7AF8}" srcOrd="1" destOrd="0" presId="urn:microsoft.com/office/officeart/2018/2/layout/IconVerticalSolidList"/>
    <dgm:cxn modelId="{13F3C44E-E5DE-4B25-96A5-D7A05A522CBD}" type="presParOf" srcId="{C0987A14-8263-46FA-96B5-F268D7E8ED6B}" destId="{10B73BC5-148F-44EC-89CD-D0F87676FF98}" srcOrd="2" destOrd="0" presId="urn:microsoft.com/office/officeart/2018/2/layout/IconVerticalSolidList"/>
    <dgm:cxn modelId="{FE857B5F-4106-4620-BB27-289212627855}" type="presParOf" srcId="{10B73BC5-148F-44EC-89CD-D0F87676FF98}" destId="{7953D0C9-EFB9-4370-9779-0E5ACA55F7EB}" srcOrd="0" destOrd="0" presId="urn:microsoft.com/office/officeart/2018/2/layout/IconVerticalSolidList"/>
    <dgm:cxn modelId="{E3CFA50C-F42F-441B-977B-93FECE86C0EA}" type="presParOf" srcId="{10B73BC5-148F-44EC-89CD-D0F87676FF98}" destId="{151E6D1A-C966-4A49-85D2-C974AACFAA17}" srcOrd="1" destOrd="0" presId="urn:microsoft.com/office/officeart/2018/2/layout/IconVerticalSolidList"/>
    <dgm:cxn modelId="{F1F711B5-5DE0-4D19-8816-77F178324F76}" type="presParOf" srcId="{10B73BC5-148F-44EC-89CD-D0F87676FF98}" destId="{263650C1-AE5D-4170-83FD-AFBAEB690165}" srcOrd="2" destOrd="0" presId="urn:microsoft.com/office/officeart/2018/2/layout/IconVerticalSolidList"/>
    <dgm:cxn modelId="{F9AB2AAF-324A-46AB-9AE6-E02F447F0A0E}" type="presParOf" srcId="{10B73BC5-148F-44EC-89CD-D0F87676FF98}" destId="{7CAA455B-076B-4D12-896D-B5DFA502D9DA}" srcOrd="3" destOrd="0" presId="urn:microsoft.com/office/officeart/2018/2/layout/IconVerticalSolidList"/>
    <dgm:cxn modelId="{BF14BBAB-1530-41AA-8651-EF8CFDC28772}" type="presParOf" srcId="{C0987A14-8263-46FA-96B5-F268D7E8ED6B}" destId="{145258E4-D745-4D12-9A1B-1835AF350EE3}" srcOrd="3" destOrd="0" presId="urn:microsoft.com/office/officeart/2018/2/layout/IconVerticalSolidList"/>
    <dgm:cxn modelId="{58FE99CC-718E-4671-AF6F-E01DF7118521}" type="presParOf" srcId="{C0987A14-8263-46FA-96B5-F268D7E8ED6B}" destId="{B6BD44BC-91B9-4C3C-B4C4-D283A74ECF99}" srcOrd="4" destOrd="0" presId="urn:microsoft.com/office/officeart/2018/2/layout/IconVerticalSolidList"/>
    <dgm:cxn modelId="{75C24E28-2DFB-4EB7-A67F-2EF9FE3282E2}" type="presParOf" srcId="{B6BD44BC-91B9-4C3C-B4C4-D283A74ECF99}" destId="{48E2E828-EAAB-4CD9-9D13-230FB2CBD5EB}" srcOrd="0" destOrd="0" presId="urn:microsoft.com/office/officeart/2018/2/layout/IconVerticalSolidList"/>
    <dgm:cxn modelId="{936F84B1-44A6-4CE5-878B-A7821DA78DB6}" type="presParOf" srcId="{B6BD44BC-91B9-4C3C-B4C4-D283A74ECF99}" destId="{1574402A-1949-447E-A26D-668D9519E5DA}" srcOrd="1" destOrd="0" presId="urn:microsoft.com/office/officeart/2018/2/layout/IconVerticalSolidList"/>
    <dgm:cxn modelId="{6AA38150-F490-4371-A5FE-8861476B4AAE}" type="presParOf" srcId="{B6BD44BC-91B9-4C3C-B4C4-D283A74ECF99}" destId="{36AB04E1-4FF8-4977-A1DE-54C4008BFBD0}" srcOrd="2" destOrd="0" presId="urn:microsoft.com/office/officeart/2018/2/layout/IconVerticalSolidList"/>
    <dgm:cxn modelId="{76606650-A292-479E-B0F8-F244ADA8CAAF}" type="presParOf" srcId="{B6BD44BC-91B9-4C3C-B4C4-D283A74ECF99}" destId="{590EAF3D-6BC0-49BD-8377-51A505EDBDC5}" srcOrd="3" destOrd="0" presId="urn:microsoft.com/office/officeart/2018/2/layout/IconVerticalSolidList"/>
    <dgm:cxn modelId="{E766F517-F20E-424B-BDDE-89DD278603A2}" type="presParOf" srcId="{C0987A14-8263-46FA-96B5-F268D7E8ED6B}" destId="{9C3F7FE2-0477-40F2-A113-0B5F91A91D51}" srcOrd="5" destOrd="0" presId="urn:microsoft.com/office/officeart/2018/2/layout/IconVerticalSolidList"/>
    <dgm:cxn modelId="{309251D1-94E3-413C-8CC3-6AFF27B25C26}" type="presParOf" srcId="{C0987A14-8263-46FA-96B5-F268D7E8ED6B}" destId="{A9D6483B-6991-4FC5-8402-2E6CDA15D274}" srcOrd="6" destOrd="0" presId="urn:microsoft.com/office/officeart/2018/2/layout/IconVerticalSolidList"/>
    <dgm:cxn modelId="{27A8377B-71F9-4ED3-A229-8DF64DB55F4A}" type="presParOf" srcId="{A9D6483B-6991-4FC5-8402-2E6CDA15D274}" destId="{72ABE573-9BDB-4F99-B6DA-109B6CF74905}" srcOrd="0" destOrd="0" presId="urn:microsoft.com/office/officeart/2018/2/layout/IconVerticalSolidList"/>
    <dgm:cxn modelId="{440BAD14-51B2-4E36-AC35-5856C9317CC0}" type="presParOf" srcId="{A9D6483B-6991-4FC5-8402-2E6CDA15D274}" destId="{571ACE5F-D3B2-4546-AAC0-C13C06328707}" srcOrd="1" destOrd="0" presId="urn:microsoft.com/office/officeart/2018/2/layout/IconVerticalSolidList"/>
    <dgm:cxn modelId="{C85A6876-A713-465D-81E7-BF6A6DB2E33B}" type="presParOf" srcId="{A9D6483B-6991-4FC5-8402-2E6CDA15D274}" destId="{9D991F4B-B58E-47EA-9440-B511764C7C8E}" srcOrd="2" destOrd="0" presId="urn:microsoft.com/office/officeart/2018/2/layout/IconVerticalSolidList"/>
    <dgm:cxn modelId="{38CC1F75-AFBC-4E48-8AA1-DBDC4218C8DB}" type="presParOf" srcId="{A9D6483B-6991-4FC5-8402-2E6CDA15D274}" destId="{A963DB20-EEE7-4EF0-9B80-F2CC70DFCC23}" srcOrd="3" destOrd="0" presId="urn:microsoft.com/office/officeart/2018/2/layout/IconVerticalSolidList"/>
    <dgm:cxn modelId="{C3B4E74E-CA7E-441A-8C54-DFAB02F5EF7C}" type="presParOf" srcId="{C0987A14-8263-46FA-96B5-F268D7E8ED6B}" destId="{E302821E-7A2B-4B74-BD58-B6512C7DAAE0}" srcOrd="7" destOrd="0" presId="urn:microsoft.com/office/officeart/2018/2/layout/IconVerticalSolidList"/>
    <dgm:cxn modelId="{50223720-C1A3-45C6-BC7C-B49BBC4A2138}" type="presParOf" srcId="{C0987A14-8263-46FA-96B5-F268D7E8ED6B}" destId="{DB621C58-8B81-4D2B-8959-2F3A37838127}" srcOrd="8" destOrd="0" presId="urn:microsoft.com/office/officeart/2018/2/layout/IconVerticalSolidList"/>
    <dgm:cxn modelId="{C1ECA55A-7E16-4B66-8524-8EED86575DD7}" type="presParOf" srcId="{DB621C58-8B81-4D2B-8959-2F3A37838127}" destId="{4A5D62D2-F061-4AA4-A988-D9A247756E0E}" srcOrd="0" destOrd="0" presId="urn:microsoft.com/office/officeart/2018/2/layout/IconVerticalSolidList"/>
    <dgm:cxn modelId="{C2C99E25-F3EC-4CA3-9C3A-1576C7AD4650}" type="presParOf" srcId="{DB621C58-8B81-4D2B-8959-2F3A37838127}" destId="{1B59F5EB-AEF2-4D49-8E68-1E54BD1E8436}" srcOrd="1" destOrd="0" presId="urn:microsoft.com/office/officeart/2018/2/layout/IconVerticalSolidList"/>
    <dgm:cxn modelId="{A2372C53-4CD3-486B-98EC-6634DAB90D42}" type="presParOf" srcId="{DB621C58-8B81-4D2B-8959-2F3A37838127}" destId="{83BC872C-B46B-498B-92BC-B60427F67649}" srcOrd="2" destOrd="0" presId="urn:microsoft.com/office/officeart/2018/2/layout/IconVerticalSolidList"/>
    <dgm:cxn modelId="{B9F941A0-0455-4EF8-9740-D50AC9F2CEB7}" type="presParOf" srcId="{DB621C58-8B81-4D2B-8959-2F3A37838127}" destId="{22CA5EDE-97AB-4FDE-824A-C75ADC1B27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3493F-BE6F-47DA-B28B-F074A6C16F08}">
      <dsp:nvSpPr>
        <dsp:cNvPr id="0" name=""/>
        <dsp:cNvSpPr/>
      </dsp:nvSpPr>
      <dsp:spPr>
        <a:xfrm>
          <a:off x="582645" y="1781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Procesor (CPU)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82645" y="1781"/>
        <a:ext cx="2174490" cy="1304694"/>
      </dsp:txXfrm>
    </dsp:sp>
    <dsp:sp modelId="{0DBA0349-6232-42FB-9170-5D40C52EB9BC}">
      <dsp:nvSpPr>
        <dsp:cNvPr id="0" name=""/>
        <dsp:cNvSpPr/>
      </dsp:nvSpPr>
      <dsp:spPr>
        <a:xfrm>
          <a:off x="2974584" y="1781"/>
          <a:ext cx="2174490" cy="1304694"/>
        </a:xfrm>
        <a:prstGeom prst="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Pamięć operacyjna (RAM)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974584" y="1781"/>
        <a:ext cx="2174490" cy="1304694"/>
      </dsp:txXfrm>
    </dsp:sp>
    <dsp:sp modelId="{73140111-845C-4EAB-930F-89BFE2A1CF4E}">
      <dsp:nvSpPr>
        <dsp:cNvPr id="0" name=""/>
        <dsp:cNvSpPr/>
      </dsp:nvSpPr>
      <dsp:spPr>
        <a:xfrm>
          <a:off x="5366524" y="1781"/>
          <a:ext cx="2174490" cy="1304694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Pamięć masowa </a:t>
          </a:r>
          <a:b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</a:b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(HDD, SSD)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366524" y="1781"/>
        <a:ext cx="2174490" cy="1304694"/>
      </dsp:txXfrm>
    </dsp:sp>
    <dsp:sp modelId="{76274D25-3DF1-420A-92C3-425032C4E41C}">
      <dsp:nvSpPr>
        <dsp:cNvPr id="0" name=""/>
        <dsp:cNvSpPr/>
      </dsp:nvSpPr>
      <dsp:spPr>
        <a:xfrm>
          <a:off x="7758464" y="1781"/>
          <a:ext cx="2174490" cy="1304694"/>
        </a:xfrm>
        <a:prstGeom prst="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Karta graficzna (GPU)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758464" y="1781"/>
        <a:ext cx="2174490" cy="1304694"/>
      </dsp:txXfrm>
    </dsp:sp>
    <dsp:sp modelId="{3B424FF5-A4BB-44F4-A828-45F1F33D6C48}">
      <dsp:nvSpPr>
        <dsp:cNvPr id="0" name=""/>
        <dsp:cNvSpPr/>
      </dsp:nvSpPr>
      <dsp:spPr>
        <a:xfrm>
          <a:off x="582645" y="1523924"/>
          <a:ext cx="2174490" cy="1304694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Płyta główna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82645" y="1523924"/>
        <a:ext cx="2174490" cy="1304694"/>
      </dsp:txXfrm>
    </dsp:sp>
    <dsp:sp modelId="{4392C6D1-F2AE-48F1-B9D8-D11CF89104EE}">
      <dsp:nvSpPr>
        <dsp:cNvPr id="0" name=""/>
        <dsp:cNvSpPr/>
      </dsp:nvSpPr>
      <dsp:spPr>
        <a:xfrm>
          <a:off x="2974584" y="1523924"/>
          <a:ext cx="2174490" cy="1304694"/>
        </a:xfrm>
        <a:prstGeom prst="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Zasilacz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974584" y="1523924"/>
        <a:ext cx="2174490" cy="1304694"/>
      </dsp:txXfrm>
    </dsp:sp>
    <dsp:sp modelId="{2ABFA097-DB2C-4766-B8FA-A3D1655B642D}">
      <dsp:nvSpPr>
        <dsp:cNvPr id="0" name=""/>
        <dsp:cNvSpPr/>
      </dsp:nvSpPr>
      <dsp:spPr>
        <a:xfrm>
          <a:off x="5366524" y="1523924"/>
          <a:ext cx="2174490" cy="1304694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Karta sieciowa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366524" y="1523924"/>
        <a:ext cx="2174490" cy="1304694"/>
      </dsp:txXfrm>
    </dsp:sp>
    <dsp:sp modelId="{C0CC29CB-10F7-4587-BB35-CF0048050073}">
      <dsp:nvSpPr>
        <dsp:cNvPr id="0" name=""/>
        <dsp:cNvSpPr/>
      </dsp:nvSpPr>
      <dsp:spPr>
        <a:xfrm>
          <a:off x="7758464" y="1523924"/>
          <a:ext cx="2174490" cy="1304694"/>
        </a:xfrm>
        <a:prstGeom prst="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Karta dźwiękowa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758464" y="1523924"/>
        <a:ext cx="2174490" cy="1304694"/>
      </dsp:txXfrm>
    </dsp:sp>
    <dsp:sp modelId="{6C618B0D-6CBC-4D62-B245-0FAF6033B3FA}">
      <dsp:nvSpPr>
        <dsp:cNvPr id="0" name=""/>
        <dsp:cNvSpPr/>
      </dsp:nvSpPr>
      <dsp:spPr>
        <a:xfrm>
          <a:off x="4170554" y="3046068"/>
          <a:ext cx="2174490" cy="130469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Napęd optyczny</a:t>
          </a:r>
          <a:endParaRPr lang="en-US" sz="2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170554" y="3046068"/>
        <a:ext cx="2174490" cy="1304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95B66-7225-48CE-B88B-C182C328C852}">
      <dsp:nvSpPr>
        <dsp:cNvPr id="0" name=""/>
        <dsp:cNvSpPr/>
      </dsp:nvSpPr>
      <dsp:spPr>
        <a:xfrm>
          <a:off x="0" y="4300"/>
          <a:ext cx="6630174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6A7D4-B06C-494C-AC46-91F172D11257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EEF35-5CA7-40E5-84AB-5006CDAD4922}">
      <dsp:nvSpPr>
        <dsp:cNvPr id="0" name=""/>
        <dsp:cNvSpPr/>
      </dsp:nvSpPr>
      <dsp:spPr>
        <a:xfrm>
          <a:off x="1057996" y="4300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b="1" kern="1200" dirty="0">
              <a:solidFill>
                <a:schemeClr val="accent2"/>
              </a:solidFill>
            </a:rPr>
            <a:t>RAM</a:t>
          </a:r>
          <a:r>
            <a:rPr lang="pl-PL" sz="1900" kern="1200" dirty="0"/>
            <a:t> – </a:t>
          </a:r>
          <a:r>
            <a:rPr lang="pl-PL" sz="1900" b="1" kern="1200" dirty="0" err="1">
              <a:solidFill>
                <a:schemeClr val="accent2"/>
              </a:solidFill>
            </a:rPr>
            <a:t>R</a:t>
          </a:r>
          <a:r>
            <a:rPr lang="pl-PL" sz="1900" kern="1200" dirty="0" err="1"/>
            <a:t>andom</a:t>
          </a:r>
          <a:r>
            <a:rPr lang="pl-PL" sz="1900" kern="1200" dirty="0"/>
            <a:t> </a:t>
          </a:r>
          <a:r>
            <a:rPr lang="pl-PL" sz="1900" b="1" kern="1200" dirty="0">
              <a:solidFill>
                <a:schemeClr val="accent2"/>
              </a:solidFill>
            </a:rPr>
            <a:t>A</a:t>
          </a:r>
          <a:r>
            <a:rPr lang="pl-PL" sz="1900" kern="1200" dirty="0"/>
            <a:t>ccess </a:t>
          </a:r>
          <a:r>
            <a:rPr lang="pl-PL" sz="1900" b="1" kern="1200" dirty="0">
              <a:solidFill>
                <a:schemeClr val="accent2"/>
              </a:solidFill>
            </a:rPr>
            <a:t>M</a:t>
          </a:r>
          <a:r>
            <a:rPr lang="pl-PL" sz="1900" kern="1200" dirty="0"/>
            <a:t>emory</a:t>
          </a:r>
          <a:endParaRPr lang="en-US" sz="1900" kern="1200" dirty="0"/>
        </a:p>
      </dsp:txBody>
      <dsp:txXfrm>
        <a:off x="1057996" y="4300"/>
        <a:ext cx="5572177" cy="916014"/>
      </dsp:txXfrm>
    </dsp:sp>
    <dsp:sp modelId="{615FAAB8-AE46-4828-B9C4-BF98061C0330}">
      <dsp:nvSpPr>
        <dsp:cNvPr id="0" name=""/>
        <dsp:cNvSpPr/>
      </dsp:nvSpPr>
      <dsp:spPr>
        <a:xfrm>
          <a:off x="0" y="1149318"/>
          <a:ext cx="6630174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FA7D1-3835-4173-B5F3-1B9EFBF9F1FD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0AA40-4737-41B7-9199-7D45064CBB43}">
      <dsp:nvSpPr>
        <dsp:cNvPr id="0" name=""/>
        <dsp:cNvSpPr/>
      </dsp:nvSpPr>
      <dsp:spPr>
        <a:xfrm>
          <a:off x="1057996" y="1149318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Pamięć w dostępie swobodnym</a:t>
          </a:r>
          <a:endParaRPr lang="en-US" sz="1900" kern="1200"/>
        </a:p>
      </dsp:txBody>
      <dsp:txXfrm>
        <a:off x="1057996" y="1149318"/>
        <a:ext cx="5572177" cy="916014"/>
      </dsp:txXfrm>
    </dsp:sp>
    <dsp:sp modelId="{AA64323B-4F30-48DD-892F-741C334F435E}">
      <dsp:nvSpPr>
        <dsp:cNvPr id="0" name=""/>
        <dsp:cNvSpPr/>
      </dsp:nvSpPr>
      <dsp:spPr>
        <a:xfrm>
          <a:off x="0" y="2294336"/>
          <a:ext cx="6630174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D4780-663E-4B61-A8F8-DA75CABA39F4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C7ACB-A1D9-4532-93EC-12313877A139}">
      <dsp:nvSpPr>
        <dsp:cNvPr id="0" name=""/>
        <dsp:cNvSpPr/>
      </dsp:nvSpPr>
      <dsp:spPr>
        <a:xfrm>
          <a:off x="1057996" y="2294336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/>
            <a:t>Pamięć </a:t>
          </a:r>
          <a:r>
            <a:rPr lang="pl-PL" sz="1900" b="1" kern="1200" dirty="0">
              <a:solidFill>
                <a:schemeClr val="accent1"/>
              </a:solidFill>
            </a:rPr>
            <a:t>tymczasowa</a:t>
          </a:r>
          <a:r>
            <a:rPr lang="pl-PL" sz="1900" kern="1200" dirty="0"/>
            <a:t>, ulotna</a:t>
          </a:r>
          <a:endParaRPr lang="en-US" sz="1900" kern="1200" dirty="0"/>
        </a:p>
      </dsp:txBody>
      <dsp:txXfrm>
        <a:off x="1057996" y="2294336"/>
        <a:ext cx="5572177" cy="916014"/>
      </dsp:txXfrm>
    </dsp:sp>
    <dsp:sp modelId="{0A6D98B6-C28C-448B-9107-BD3A86C9B195}">
      <dsp:nvSpPr>
        <dsp:cNvPr id="0" name=""/>
        <dsp:cNvSpPr/>
      </dsp:nvSpPr>
      <dsp:spPr>
        <a:xfrm>
          <a:off x="0" y="3439354"/>
          <a:ext cx="6630174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FBEC3-145F-44D0-BCA0-DE664B066064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C03F7-45B8-4541-9A6E-4B9F4DDE7F87}">
      <dsp:nvSpPr>
        <dsp:cNvPr id="0" name=""/>
        <dsp:cNvSpPr/>
      </dsp:nvSpPr>
      <dsp:spPr>
        <a:xfrm>
          <a:off x="1057996" y="3439354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Przechowuje dane i instrukcje dla procesora</a:t>
          </a:r>
          <a:endParaRPr lang="en-US" sz="1900" kern="1200"/>
        </a:p>
      </dsp:txBody>
      <dsp:txXfrm>
        <a:off x="1057996" y="3439354"/>
        <a:ext cx="5572177" cy="916014"/>
      </dsp:txXfrm>
    </dsp:sp>
    <dsp:sp modelId="{766514B2-B988-4A46-8572-4ACAD2710617}">
      <dsp:nvSpPr>
        <dsp:cNvPr id="0" name=""/>
        <dsp:cNvSpPr/>
      </dsp:nvSpPr>
      <dsp:spPr>
        <a:xfrm>
          <a:off x="0" y="4584372"/>
          <a:ext cx="6630174" cy="9160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68DEB-71C7-4A24-A813-11C835A8AB0F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EFDEA-BE60-4FF4-B190-2BD9B2CC57F3}">
      <dsp:nvSpPr>
        <dsp:cNvPr id="0" name=""/>
        <dsp:cNvSpPr/>
      </dsp:nvSpPr>
      <dsp:spPr>
        <a:xfrm>
          <a:off x="1057996" y="4584372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Składa się z mikrochipów – kości pamięci zamontowanych na modułach pamięci</a:t>
          </a:r>
          <a:endParaRPr lang="en-US" sz="1900" kern="1200"/>
        </a:p>
      </dsp:txBody>
      <dsp:txXfrm>
        <a:off x="1057996" y="4584372"/>
        <a:ext cx="5572177" cy="916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FB125-5ABC-41BA-A3C3-BBEDD3740E20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88E92-4ACA-47A6-BE6A-793B9F6DC5AF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E9CC3-1F34-44BD-952E-9CA6DC238125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DDR – Double Data Rate</a:t>
          </a:r>
          <a:endParaRPr lang="en-US" sz="1900" kern="1200"/>
        </a:p>
      </dsp:txBody>
      <dsp:txXfrm>
        <a:off x="692764" y="1407"/>
        <a:ext cx="9822835" cy="599796"/>
      </dsp:txXfrm>
    </dsp:sp>
    <dsp:sp modelId="{E6003EB8-C6D6-45BD-AF03-8191D1ADAFF1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CB5A7-AC77-473E-9B19-7913DE76B468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B6A65-DBCF-4A69-89B2-CB33EB6FF94E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SDRAM – Synchronous Dynamic Random Access Memory</a:t>
          </a:r>
          <a:endParaRPr lang="en-US" sz="1900" kern="1200"/>
        </a:p>
      </dsp:txBody>
      <dsp:txXfrm>
        <a:off x="692764" y="751152"/>
        <a:ext cx="9822835" cy="599796"/>
      </dsp:txXfrm>
    </dsp:sp>
    <dsp:sp modelId="{7D4D4B40-2403-4002-B6E7-C4763AEE0CFC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1F139-E7D6-4E6E-A379-D43E4496B90B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B343C-6A2D-4404-AE00-C7C53B49176B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SRAM – Static Random Access Memory</a:t>
          </a:r>
          <a:endParaRPr lang="en-US" sz="1900" kern="1200"/>
        </a:p>
      </dsp:txBody>
      <dsp:txXfrm>
        <a:off x="692764" y="1500898"/>
        <a:ext cx="9822835" cy="599796"/>
      </dsp:txXfrm>
    </dsp:sp>
    <dsp:sp modelId="{1B33C56A-8516-4AFD-B9E4-BD7D58DA5161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532EB-6053-4801-9D93-41CA7F853AFF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C017F-30C9-4E96-91F2-52EEBC23689B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VRAM – Video Random Access Memory</a:t>
          </a:r>
          <a:endParaRPr lang="en-US" sz="1900" kern="1200"/>
        </a:p>
      </dsp:txBody>
      <dsp:txXfrm>
        <a:off x="692764" y="2250643"/>
        <a:ext cx="9822835" cy="599796"/>
      </dsp:txXfrm>
    </dsp:sp>
    <dsp:sp modelId="{DB70BF77-C7BC-4C2D-AFE9-14B8FFF4D4C1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57AC3-D7AE-4BEA-9CBF-B9DF8B2A8B39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BE3FD-DAF9-4D52-96F2-732F2A44851A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LPDDR – Low Power DDR</a:t>
          </a:r>
          <a:endParaRPr lang="en-US" sz="1900" kern="1200"/>
        </a:p>
      </dsp:txBody>
      <dsp:txXfrm>
        <a:off x="692764" y="3000388"/>
        <a:ext cx="9822835" cy="599796"/>
      </dsp:txXfrm>
    </dsp:sp>
    <dsp:sp modelId="{3D8B88DD-8D3E-4C66-A24D-C6149D8FD097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8428E-A6E1-450E-AB8F-45498472B007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B3A84-953E-472A-B619-F9C4DCC72103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HBM – High Bandwith Memory</a:t>
          </a:r>
          <a:endParaRPr lang="en-US" sz="1900" kern="1200"/>
        </a:p>
      </dsp:txBody>
      <dsp:txXfrm>
        <a:off x="692764" y="3750134"/>
        <a:ext cx="9822835" cy="599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15549-537F-4FA8-8A9F-3E7CF75AC6FE}">
      <dsp:nvSpPr>
        <dsp:cNvPr id="0" name=""/>
        <dsp:cNvSpPr/>
      </dsp:nvSpPr>
      <dsp:spPr>
        <a:xfrm>
          <a:off x="0" y="4300"/>
          <a:ext cx="6630174" cy="916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C5B58-F9B9-497E-A5FE-8F6A66317639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58B99-AAD8-44FC-887E-F3BAA0698FFF}">
      <dsp:nvSpPr>
        <dsp:cNvPr id="0" name=""/>
        <dsp:cNvSpPr/>
      </dsp:nvSpPr>
      <dsp:spPr>
        <a:xfrm>
          <a:off x="1057996" y="4300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 dirty="0">
              <a:solidFill>
                <a:schemeClr val="tx1"/>
              </a:solidFill>
            </a:rPr>
            <a:t>ROM </a:t>
          </a:r>
          <a:r>
            <a:rPr lang="pl-PL" sz="1700" kern="1200" dirty="0"/>
            <a:t>– </a:t>
          </a:r>
          <a:r>
            <a:rPr lang="pl-PL" sz="1700" b="1" kern="1200" dirty="0">
              <a:solidFill>
                <a:schemeClr val="tx1"/>
              </a:solidFill>
            </a:rPr>
            <a:t>R</a:t>
          </a:r>
          <a:r>
            <a:rPr lang="pl-PL" sz="1700" kern="1200" dirty="0"/>
            <a:t>ead-</a:t>
          </a:r>
          <a:r>
            <a:rPr lang="pl-PL" sz="1700" b="1" kern="1200" dirty="0" err="1">
              <a:solidFill>
                <a:schemeClr val="tx1"/>
              </a:solidFill>
            </a:rPr>
            <a:t>O</a:t>
          </a:r>
          <a:r>
            <a:rPr lang="pl-PL" sz="1700" kern="1200" dirty="0" err="1"/>
            <a:t>nly</a:t>
          </a:r>
          <a:r>
            <a:rPr lang="pl-PL" sz="1700" kern="1200" dirty="0"/>
            <a:t> </a:t>
          </a:r>
          <a:r>
            <a:rPr lang="pl-PL" sz="1700" b="1" kern="1200" dirty="0">
              <a:solidFill>
                <a:schemeClr val="tx1"/>
              </a:solidFill>
            </a:rPr>
            <a:t>M</a:t>
          </a:r>
          <a:r>
            <a:rPr lang="pl-PL" sz="1700" kern="1200" dirty="0"/>
            <a:t>emory</a:t>
          </a:r>
          <a:endParaRPr lang="en-US" sz="1700" kern="1200" dirty="0"/>
        </a:p>
      </dsp:txBody>
      <dsp:txXfrm>
        <a:off x="1057996" y="4300"/>
        <a:ext cx="5572177" cy="916014"/>
      </dsp:txXfrm>
    </dsp:sp>
    <dsp:sp modelId="{C75C0EE8-0540-49CF-9651-9DF418E37843}">
      <dsp:nvSpPr>
        <dsp:cNvPr id="0" name=""/>
        <dsp:cNvSpPr/>
      </dsp:nvSpPr>
      <dsp:spPr>
        <a:xfrm>
          <a:off x="0" y="1149318"/>
          <a:ext cx="6630174" cy="9160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ADA65C-02E0-410F-A396-FCE8C7EAA4D8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2FF23-9056-4195-A93C-1127CED08767}">
      <dsp:nvSpPr>
        <dsp:cNvPr id="0" name=""/>
        <dsp:cNvSpPr/>
      </dsp:nvSpPr>
      <dsp:spPr>
        <a:xfrm>
          <a:off x="1057996" y="1149318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Dane są </a:t>
          </a:r>
          <a:r>
            <a:rPr lang="pl-PL" sz="1700" b="1" kern="1200" dirty="0">
              <a:solidFill>
                <a:schemeClr val="accent1"/>
              </a:solidFill>
            </a:rPr>
            <a:t>zapisane na stałe</a:t>
          </a:r>
          <a:endParaRPr lang="en-US" sz="1700" b="1" kern="1200" dirty="0">
            <a:solidFill>
              <a:schemeClr val="accent1"/>
            </a:solidFill>
          </a:endParaRPr>
        </a:p>
      </dsp:txBody>
      <dsp:txXfrm>
        <a:off x="1057996" y="1149318"/>
        <a:ext cx="5572177" cy="916014"/>
      </dsp:txXfrm>
    </dsp:sp>
    <dsp:sp modelId="{3622B109-34F5-4387-9734-60B50F71147F}">
      <dsp:nvSpPr>
        <dsp:cNvPr id="0" name=""/>
        <dsp:cNvSpPr/>
      </dsp:nvSpPr>
      <dsp:spPr>
        <a:xfrm>
          <a:off x="0" y="2294336"/>
          <a:ext cx="6630174" cy="9160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328FF-8EFC-438D-9796-0FCE356016BC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4B7DC-E2CD-485C-8B62-73714268971A}">
      <dsp:nvSpPr>
        <dsp:cNvPr id="0" name=""/>
        <dsp:cNvSpPr/>
      </dsp:nvSpPr>
      <dsp:spPr>
        <a:xfrm>
          <a:off x="1057996" y="2294336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/>
            <a:t>Przechowuje ważne informacje i instrukcje niezbędne do uruchomienia komputera</a:t>
          </a:r>
          <a:endParaRPr lang="en-US" sz="1700" kern="1200" dirty="0"/>
        </a:p>
      </dsp:txBody>
      <dsp:txXfrm>
        <a:off x="1057996" y="2294336"/>
        <a:ext cx="5572177" cy="916014"/>
      </dsp:txXfrm>
    </dsp:sp>
    <dsp:sp modelId="{31AD926F-61BE-464E-B745-D05181524C80}">
      <dsp:nvSpPr>
        <dsp:cNvPr id="0" name=""/>
        <dsp:cNvSpPr/>
      </dsp:nvSpPr>
      <dsp:spPr>
        <a:xfrm>
          <a:off x="0" y="3439354"/>
          <a:ext cx="6630174" cy="9160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9CBD5-D41E-4099-A105-5C6C56E7E0B3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CDE1E-920A-4A87-9871-BBCC9E7FCFFC}">
      <dsp:nvSpPr>
        <dsp:cNvPr id="0" name=""/>
        <dsp:cNvSpPr/>
      </dsp:nvSpPr>
      <dsp:spPr>
        <a:xfrm>
          <a:off x="1057996" y="3439354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Dane są zaprogramowane podczas produkcji</a:t>
          </a:r>
          <a:endParaRPr lang="en-US" sz="1700" kern="1200"/>
        </a:p>
      </dsp:txBody>
      <dsp:txXfrm>
        <a:off x="1057996" y="3439354"/>
        <a:ext cx="5572177" cy="916014"/>
      </dsp:txXfrm>
    </dsp:sp>
    <dsp:sp modelId="{A011C88F-91CE-4F3A-AF1C-024C4E6D3AA5}">
      <dsp:nvSpPr>
        <dsp:cNvPr id="0" name=""/>
        <dsp:cNvSpPr/>
      </dsp:nvSpPr>
      <dsp:spPr>
        <a:xfrm>
          <a:off x="0" y="4584372"/>
          <a:ext cx="6630174" cy="91601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E2A1-8303-46DA-BB4C-AC18C714D297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8E574-C001-4043-BB27-89447FCA4472}">
      <dsp:nvSpPr>
        <dsp:cNvPr id="0" name=""/>
        <dsp:cNvSpPr/>
      </dsp:nvSpPr>
      <dsp:spPr>
        <a:xfrm>
          <a:off x="1057996" y="4584372"/>
          <a:ext cx="5572177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Zawiera podstawowe instrukcje startowe BIOS (Basic Input/Output System) lub UEFI (Unified Extensible Firmware Interface)</a:t>
          </a:r>
          <a:endParaRPr lang="en-US" sz="1700" kern="1200"/>
        </a:p>
      </dsp:txBody>
      <dsp:txXfrm>
        <a:off x="1057996" y="4584372"/>
        <a:ext cx="5572177" cy="9160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62648-91B2-4F87-AE9E-9F8AE4E4CEDE}">
      <dsp:nvSpPr>
        <dsp:cNvPr id="0" name=""/>
        <dsp:cNvSpPr/>
      </dsp:nvSpPr>
      <dsp:spPr>
        <a:xfrm>
          <a:off x="0" y="3581"/>
          <a:ext cx="10506456" cy="7629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A3FE3-DE9B-487A-A102-3DF174F3D108}">
      <dsp:nvSpPr>
        <dsp:cNvPr id="0" name=""/>
        <dsp:cNvSpPr/>
      </dsp:nvSpPr>
      <dsp:spPr>
        <a:xfrm>
          <a:off x="230796" y="175248"/>
          <a:ext cx="419630" cy="419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C69B9-C16D-4BFC-9C28-B0E705AF0E56}">
      <dsp:nvSpPr>
        <dsp:cNvPr id="0" name=""/>
        <dsp:cNvSpPr/>
      </dsp:nvSpPr>
      <dsp:spPr>
        <a:xfrm>
          <a:off x="881223" y="358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 dirty="0" err="1"/>
            <a:t>Mask</a:t>
          </a:r>
          <a:r>
            <a:rPr lang="pl-PL" sz="1900" kern="1200" dirty="0"/>
            <a:t> ROM: dane są zaprogramowane podczas produkcji i nie mogą być modyfikowane</a:t>
          </a:r>
          <a:endParaRPr lang="en-US" sz="1900" kern="1200" dirty="0"/>
        </a:p>
      </dsp:txBody>
      <dsp:txXfrm>
        <a:off x="881223" y="3581"/>
        <a:ext cx="9625232" cy="762963"/>
      </dsp:txXfrm>
    </dsp:sp>
    <dsp:sp modelId="{7953D0C9-EFB9-4370-9779-0E5ACA55F7EB}">
      <dsp:nvSpPr>
        <dsp:cNvPr id="0" name=""/>
        <dsp:cNvSpPr/>
      </dsp:nvSpPr>
      <dsp:spPr>
        <a:xfrm>
          <a:off x="0" y="957286"/>
          <a:ext cx="10506456" cy="7629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E6D1A-C966-4A49-85D2-C974AACFAA17}">
      <dsp:nvSpPr>
        <dsp:cNvPr id="0" name=""/>
        <dsp:cNvSpPr/>
      </dsp:nvSpPr>
      <dsp:spPr>
        <a:xfrm>
          <a:off x="230796" y="1128953"/>
          <a:ext cx="419630" cy="419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A455B-076B-4D12-896D-B5DFA502D9DA}">
      <dsp:nvSpPr>
        <dsp:cNvPr id="0" name=""/>
        <dsp:cNvSpPr/>
      </dsp:nvSpPr>
      <dsp:spPr>
        <a:xfrm>
          <a:off x="881223" y="957286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PROM (Programmable ROM): może być programowana raz przez użytkownika za pomocą specjalnego urządzenia - programatora</a:t>
          </a:r>
          <a:endParaRPr lang="en-US" sz="1900" kern="1200"/>
        </a:p>
      </dsp:txBody>
      <dsp:txXfrm>
        <a:off x="881223" y="957286"/>
        <a:ext cx="9625232" cy="762963"/>
      </dsp:txXfrm>
    </dsp:sp>
    <dsp:sp modelId="{48E2E828-EAAB-4CD9-9D13-230FB2CBD5EB}">
      <dsp:nvSpPr>
        <dsp:cNvPr id="0" name=""/>
        <dsp:cNvSpPr/>
      </dsp:nvSpPr>
      <dsp:spPr>
        <a:xfrm>
          <a:off x="0" y="1910991"/>
          <a:ext cx="10506456" cy="7629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74402A-1949-447E-A26D-668D9519E5DA}">
      <dsp:nvSpPr>
        <dsp:cNvPr id="0" name=""/>
        <dsp:cNvSpPr/>
      </dsp:nvSpPr>
      <dsp:spPr>
        <a:xfrm>
          <a:off x="230796" y="2082657"/>
          <a:ext cx="419630" cy="419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EAF3D-6BC0-49BD-8377-51A505EDBDC5}">
      <dsp:nvSpPr>
        <dsp:cNvPr id="0" name=""/>
        <dsp:cNvSpPr/>
      </dsp:nvSpPr>
      <dsp:spPr>
        <a:xfrm>
          <a:off x="881223" y="1910991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EPROM (Erasable Programmable ROM): może być kasowana i programowana ponownie za pomocą promieniowania ultrafioletowego</a:t>
          </a:r>
          <a:endParaRPr lang="en-US" sz="1900" kern="1200"/>
        </a:p>
      </dsp:txBody>
      <dsp:txXfrm>
        <a:off x="881223" y="1910991"/>
        <a:ext cx="9625232" cy="762963"/>
      </dsp:txXfrm>
    </dsp:sp>
    <dsp:sp modelId="{72ABE573-9BDB-4F99-B6DA-109B6CF74905}">
      <dsp:nvSpPr>
        <dsp:cNvPr id="0" name=""/>
        <dsp:cNvSpPr/>
      </dsp:nvSpPr>
      <dsp:spPr>
        <a:xfrm>
          <a:off x="0" y="2864695"/>
          <a:ext cx="10506456" cy="7629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ACE5F-D3B2-4546-AAC0-C13C06328707}">
      <dsp:nvSpPr>
        <dsp:cNvPr id="0" name=""/>
        <dsp:cNvSpPr/>
      </dsp:nvSpPr>
      <dsp:spPr>
        <a:xfrm>
          <a:off x="230796" y="3036362"/>
          <a:ext cx="419630" cy="4196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3DB20-EEE7-4EF0-9B80-F2CC70DFCC23}">
      <dsp:nvSpPr>
        <dsp:cNvPr id="0" name=""/>
        <dsp:cNvSpPr/>
      </dsp:nvSpPr>
      <dsp:spPr>
        <a:xfrm>
          <a:off x="881223" y="2864695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EEPROM (Electrically Erasable Programmable ROM): może być kasowana i programowana elektrycznie, bez konieczności użycia promieniowania ultrafioletowego</a:t>
          </a:r>
          <a:endParaRPr lang="en-US" sz="1900" kern="1200"/>
        </a:p>
      </dsp:txBody>
      <dsp:txXfrm>
        <a:off x="881223" y="2864695"/>
        <a:ext cx="9625232" cy="762963"/>
      </dsp:txXfrm>
    </dsp:sp>
    <dsp:sp modelId="{4A5D62D2-F061-4AA4-A988-D9A247756E0E}">
      <dsp:nvSpPr>
        <dsp:cNvPr id="0" name=""/>
        <dsp:cNvSpPr/>
      </dsp:nvSpPr>
      <dsp:spPr>
        <a:xfrm>
          <a:off x="0" y="3818400"/>
          <a:ext cx="10506456" cy="76296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9F5EB-AEF2-4D49-8E68-1E54BD1E8436}">
      <dsp:nvSpPr>
        <dsp:cNvPr id="0" name=""/>
        <dsp:cNvSpPr/>
      </dsp:nvSpPr>
      <dsp:spPr>
        <a:xfrm>
          <a:off x="230796" y="3990067"/>
          <a:ext cx="419630" cy="4196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A5EDE-97AB-4FDE-824A-C75ADC1B27E7}">
      <dsp:nvSpPr>
        <dsp:cNvPr id="0" name=""/>
        <dsp:cNvSpPr/>
      </dsp:nvSpPr>
      <dsp:spPr>
        <a:xfrm>
          <a:off x="881223" y="3818400"/>
          <a:ext cx="9625232" cy="762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47" tIns="80747" rIns="80747" bIns="8074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900" kern="1200"/>
            <a:t>Flash ROM: rodzaj pamięci EEPROM, która obsługuje wielokrotne kasowanie i programowanie</a:t>
          </a:r>
          <a:endParaRPr lang="en-US" sz="1900" kern="1200"/>
        </a:p>
      </dsp:txBody>
      <dsp:txXfrm>
        <a:off x="881223" y="3818400"/>
        <a:ext cx="9625232" cy="762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02EBF-0219-40CF-B322-2B62CC15C1EA}" type="datetimeFigureOut">
              <a:rPr lang="pl-PL" smtClean="0"/>
              <a:t>13.06.2023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EE1E2-28E9-4BE7-A6E4-3833A6E70C2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116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Komputer składa się z różnych komponentów, które współpracują, aby umożliwić działanie systemu komputerowego. Oto podstawowe składniki komputera: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Procesor (CPU): Jest to główny mikroprocesor komputera, odpowiedzialny za wykonywanie instrukcji i obliczeń. Procesor jest mózgiem komputera i kontroluje wszystkie operacje.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operacyjna (RAM): RAM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Random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Access Memory) to miejsce, w którym przechowywane są bieżące dane i instrukcje, z których korzysta procesor. Jest to tymczasowa pamięć, która jest używana podczas uruchamiania programów.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masowa: Obejmuje twarde dyski (HDD) lub dyski SSD (Solid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State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Drive). Pamięć masowa przechowuje długoterminowe dane, takie jak system operacyjny, programy i pliki użytkownika.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graficzna (GPU): GPU jest odpowiedzialna za przetwarzanie grafiki i wyświetlanie obrazu na ekranie. Jest szczególnie ważna dla gier komputerowych i zadań związanych z grafiką.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główna: Jest to główna płytka elektroniczna, na której zamontowane są różne komponenty komputera, takie jak procesor, pamięć, karta graficzna, itp. Zapewnia również połączenia między nimi.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Zasilacz: Zasilacz dostarcza odpowiednie napięcie i moc elektryczną do wszystkich komponentów komputera.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Monitor: Jest to urządzenie wyjściowe, które wyświetla obraz generowany przez kartę graficzną. Może to być monitor CRT, LCD, LED lub inny rodzaj monitora.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Klawiatura i mysz: Są to podstawowe urządzenia wejściowe, które umożliwiają użytkownikowi wprowadzanie danych i sterowanie komputerem.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Napęd optyczny: Obejmuje napędy CD/DVD lub napędy Blu-ray, które umożliwiają odczyt i zapis danych na dyskach optycznych.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dźwiękowa: Jest to komponent, który umożliwia odtwarzanie dźwięku na komputerze. Może mieć wyjścia audio dla głośników lub słuchawek.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sieciowa: Karta sieciowa umożliwia połączenie komputera z siecią lokalną (LAN) lub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internetem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. Może to być karta Ethernet, Wi-Fi lub inny rodzaj karty sieciowej.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Obudowa komputera: Obudowa zapewnia fizyczną ochronę komponentów komputera i pomaga w utrzymaniu odpowiedniej temperatury wewnątrz komputera poprzez wentylację.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To tylko podstawowe składniki komputera, istnieje wiele innych komponentów i urządzeń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1499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sieciowa, znana również jako karta sieciowa Ethernet lub interfejs sieciowy, to komponent komputera odpowiedzialny za połączenie komputera z siecią komputerową.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sieciowa umożliwia komunikację między komputerem a innymi urządzeniami w sieci, takimi jak routery, przełączniki, serwery i inne komputery.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sieciowa działa na różnych warstwach protokołu TCP/IP, umożliwiając przesyłanie danych w postaci pakietów między komputerem a innymi urządzeniami sieciowymi.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sieciowa jest fizycznym komponentem, który jest podłączany do płyty głównej komputera za pomocą złącza, takiego jak złącze PCI, PCI Express lub USB.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sieciowa może obsługiwać różne standardy sieciowe, takie jak Ethernet, Fast Ethernet, Gigabit Ethernet lub bezprzewodowe standardy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sieciowa może mieć własny adres MAC (Media Access Control), który służy do identyfikacji karty w sieci.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sieciowa może być zintegrowana z płytą główną komputera (karta sieciowa zintegrowana) lub mieć postać osobnej karty rozszerzeń (karta sieciowa dedykowana).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W przypadku kart sieciowych bezprzewodowych, karta może obsługiwać różne standardy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WiFi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, takie jak 802.11ac, 802.11n czy 802.11ax, umożliwiając bezprzewodowe połączenie z siecią.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sieciowa może mieć różne parametry i funkcje, takie jak prędkość transferu danych, obsługiwane protokoły, zabezpieczenia sieciowe itp.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Karty sieciowe są szeroko stosowane w komputerach stacjonarnych, laptopach, serwerach i innych urządzeniach, aby umożliwić im komunikację w sieci lokalnej lub dostęp do Internetu.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Karty sieciowe mogą być wymienialne, co oznacza, że można je zastąpić lub uaktualnić, aby uzyskać wyższą prędkość lub lepszą funkcjonalność sieciową.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Karty sieciowe są kluczowymi komponentami komputera, umożliwiającymi połączenie z siecią i komunikację z innymi urządzeniami.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963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dźwiękowa, znana również jako karta dźwiękowa dźwięku lub interfejs audio, to komponent komputera odpowiedzialny za przetwarzanie dźwięku i generowanie dźwięku z cyfrowych danych audio.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 obsługuje wejścia i wyjścia dźwięku, umożliwiając nagrywanie, odtwarzanie i przetwarzanie dźwięku na komputerze.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 może być zintegrowana z płytą główną komputera (karta dźwiękowa zintegrowana) lub mieć postać osobnej karty rozszerzeń (karta dźwiękowa dedykowana).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 przetwarza sygnały dźwiękowe w różnych formatach, takich jak PCM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Pulse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Code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Modulation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), który jest cyfrową reprezentacją dźwięku.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 obsługuje różne kanały dźwięku, takie jak stereo, 5.1, 7.1 itp., co pozwala na odtwarzanie dźwięku przestrzennego i wielokanałowego.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 może mieć różne porty i złącza, takie jak gniazda audio 3,5 mm, złącze S/PDIF, porty HDMI lub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DisplayPort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, które umożliwiają podłączenie głośników, słuchawek, mikrofonów i innych urządzeń audio.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 może obsługiwać różne standardy dźwiękowe, takie jak Dolby Digital, DTS, THX itp., co zapewnia lepszą jakość dźwięku i efekty dźwiękowe.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 może posiadać wbudowane wzmacniacze audio, które poprawiają jakość dźwięku i umożliwiają podłączenie głośników o wyższej mocy.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Karta dźwiękowa może oferować funkcje takie jak redukcja szumów, optymalizacja dźwięku, efekty dźwiękowe 3D i inne, które poprawiają doświadczenie dźwiękowe użytkownika.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Karty dźwiękowe są szczególnie ważne dla osób zajmujących się profesjonalnym nagrywaniem dźwięku, produkcją muzyczną, projektowaniem dźwięku i innych dziedzinach związanych z dźwiękiem.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Karty dźwiękowe są szeroko stosowane w komputerach stacjonarnych, laptopach, konsolach do gier i innych urządzeniach, które wymagają wysokiej jakości dźwięku.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Karty dźwiękowe są kluczowymi komponentami, które umożliwiają odtwarzanie, nagrywanie i przetwarzanie dźwięku na komputerze, zapewniając lepsze wrażenia dźwiękowe dla użytkownika.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320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Procesor, znany również jako CPU (Central Processing Unit), jest głównym komponentem komputera, pełniącym rolę "mózgu" systemu.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Procesor jest odpowiedzialny za wykonywanie instrukcji i obliczeń w komputerze. To on wykonuje większość operacji logicznych i arytmetycznych.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Procesor składa się z wielu rdzeni (najczęściej od 2 do 16), które umożliwiają równoczesne wykonywanie wielu zadań. Każdy rdzeń może obsługiwać oddzielne wątki.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Rdzenie procesora wykonują instrukcje z pamięci operacyjnej (RAM) oraz pobierają dane z pamięci masowej, takiej jak dysk twardy lub dysk SSD.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Procesor korzysta z taktowania, czyli szybkości z jaką wykonuje instrukcje. Mierzone jest to w hercach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Hz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) lub ich wielokrotnościach, takich jak megaherce (MHz) lub gigaherce (GHz).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Obecnie procesory są oparte na architekturze x86 lub ARM, które różnią się w zależności od rodzaju systemu operacyjnego i przeznaczenia komputera (np. komputery PC korzystają z architektury x86, a smartfony z architektury ARM).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Producenci procesorów, takich jak Intel i AMD, konkurują ze sobą, oferując coraz wydajniejsze jednostki zwiększając ich moc obliczeniową, efektywność energetyczną i inne funkcje.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Procesory mogą być klasyfikowane na podstawie różnych czynników, takich jak liczba rdzeni, taktowanie, wielkość pamięci podręcznej (cache) i wydajność w stosunku do generacji poprzednich modeli.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Procesory współpracują z innymi komponentami komputera, takimi jak pamięć RAM, karta graficzna, płyta główna i inne, aby zapewnić prawidłowe funkcjonowanie całego systemu.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Wydajność procesora ma duże znaczenie dla ogólnej szybkości i wydajności komputera, zwłaszcza w przypadku zadań wymagających dużych obliczeń, takich jak gry komputerowe, projektowanie graficzne, czy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renderowanie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wideo.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To kilka podstawowych informacji o procesorze. Ten ważny komponent ma kluczowe znaczenie dla działania komputera i determinuje jego możliwości obliczeniowe.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13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RAM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Random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Access Memory) to jeden z podstawowych rodzajów pamięci w komputerze. Jest to pamięć o dostępie swobodnym, co oznacza, że można odczytywać i zapisywać dane w dowolnym miejscu w czasie rzeczywistym.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RAM jest tymczasową pamięcią przechowującą dane i instrukcje, z których korzysta procesor. Służy do przechowywania bieżących operacji, programów i danych w trakcie ich wykonywania.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RAM jest ulotna, co oznacza, że dane przechowywane w niej są tracone po wyłączeniu komputera. Dlatego ważne jest regularne zapisywanie danych na trwałych nośnikach, takich jak dyski twarde lub dyski SSD.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RAM składa się z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mikrochipów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zwanych kośćmi pamięci, które są zamontowane na modułach pamięci. Te moduły są wkładane w gniazda na płycie głównej komputera.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RAM jest podzielona na komórki, które mają unikalne adresy. Dzięki temu procesor może szybko odczytywać i zapisywać dane w odpowiednich miejscach.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Szybkość pamięci RAM jest mierzona w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megahertzach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(MHz) lub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gigahertzach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(GHz) i określa, jak szybko dane mogą być przesyłane między pamięcią RAM a procesorem.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Pojemność pamięci RAM jest mierzona w gigabajtach (GB) i określa, ile danych można przechowywać jednocześnie. Większa pojemność RAM pozwala na obsługę większej ilości programów i zadań jednocześnie.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RAM działa w tandemie z pamięcią masową (taką jak dysk twardy lub dysk SSD). Dane zapisane na dysku są przenoszone do pamięci RAM, gdzie są szybko dostępne dla procesora. To przyspiesza działanie systemu.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Wydajność pamięci RAM ma duże znaczenie dla ogólnej szybkości i wydajności komputera. Im większa pojemność i szybkość RAM, tym lepiej komputer radzi sobie z wielozadaniowością i obsługą wymagających programów.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RAM może być ulepszana poprzez dodanie lub wymianę modułów pamięci. To popularna metoda aktualizacji komputera w celu zwiększenia jego wydajności.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To kilka podstawowych informacji na temat pamięci RAM. Jest to niezwykle ważny komponent komputera, który odgrywa kluczową rolę w wykonywaniu operacji i przechowywaniu danych w czasie rzeczywistym.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9554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Istnieją różne rodzaje pamięci RAM, które zostały opracowane w celu dostarczenia różnych funkcjonalności i wydajności. Oto kilka głównych rodzajów pamięci RAM: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DDR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Double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Data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Rate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): Jest to jedna z najpopularniejszych i powszechnie stosowanych form pamięci RAM. Obejmuje różne wersje, takie jak DDR2, DDR3 i DDR4, które oferują coraz większą przepustowość i szybkość transferu danych.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SDRAM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Synchronous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Dynamic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Random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Access Memory): Jest to rodzaj pamięci RAM, która synchronizuje swoje działanie z sygnałem zegarowym systemu. SDRAM jest używany w starszych komputerach i ma niższą przepustowość w porównaniu do nowszych standardów.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SRAM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Static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Random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Access Memory): SRAM to rodzaj pamięci RAM, która nie wymaga odświeżania i jest znacznie szybsza od SDRAM. Jest bardziej kosztowna i stosowana w specjalistycznych zastosowaniach, takich jak pamięć podręczna procesora (cache).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VRAM (Video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Random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Access Memory): VRAM jest specjalnym rodzajem pamięci RAM używanym głównie w kartach graficznych. Zapewnia szybki dostęp do danych graficznych i umożliwia płynne wyświetlanie obrazu na ekranie.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LPDDR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Low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Power DDR): LPDDR to wersja pamięci DDR zoptymalizowana pod kątem niskiego poboru energii. Jest często stosowana w urządzeniach mobilnych, takich jak smartfony i tablety, aby przedłużyć żywotność baterii.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HBM (High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Bandwidth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Memory): HBM to nowszy rodzaj pamięci RAM, który oferuje bardzo wysoką przepustowość i niskie opóźnienia. Jest stosowany głównie w zaawansowanych kartach graficznych i układach HPC (High-Performance Computing).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Warto zauważyć, że powyższe rodzaje pamięci RAM to tylko niektóre z najbardziej popularnych i znanych. Wraz z postępem technologii mogą powstać nowe rodzaje pamięci RAM, oferujące jeszcze lepszą wydajność i efektywność energetyczną.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050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ROM jest rodzajem pamięci komputerowej, w której dane są zapisane na stałe i nie mogą być łatwo zmieniane lub kasowane.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ROM przechowuje ważne informacje i instrukcje, które są niezbędne do uruchomienia komputera i innych urządzeń elektronicznych.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Dane w pamięci ROM są zaprogramowane podczas produkcji urządzenia i są trwałe nawet po wyłączeniu zasilania.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ROM zawiera podstawowe instrukcje startowe zwane BIOS (Basic Input/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Output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System) lub UEFI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Unified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Extensible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Firmware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Interface), które inicjalizują system operacyjny i pozostałe komponenty komputera podczas uruchamiania.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ROM jest często używana do przechowywania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mikrokodu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firmware'u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), który kontroluje działanie urządzeń peryferyjnych, takich jak klawiatury, myszy, drukarki, itp.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ROM jest istotna dla działania urządzeń elektronicznych, ponieważ przechowuje niezbędne informacje startowe i stałe dane, które są krytyczne dla ich funkcjonowania.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W przypadku komputerów, pamięć ROM jest jednym z pierwszych elementów, które są odczytywane podczas procesu rozruchowego, co pozwala na inicjalizację i uruchomienie systemu operacyjnego.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W przeciwieństwie do pamięci RAM, pamięć ROM nie jest dostępna do zapisu i odczytu przez użytkownika, co zapewnia trwałość i bezpieczeństwo przechowywanych danych.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To kilka podstawowych informacji na temat pamięci ROM. Jest to istotny komponent w komputerach i innych urządzeniach elektronicznych, który przechowuje niezbędne informacje startowe i instrukcje.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558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HDD jest rodzajem nośnika pamięci masowej używanego w komputerach i innych urządzeniach do przechowywania danych na długą metę.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HDD składa się z wirujących talerzy pokrytych magnetyczną warstwą zapisu danych oraz ruchomej głowicy, która odczytuje i zapisuje dane na talerzach.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Dane na HDD są zapisywane za pomocą magnetycznego procesu, gdzie dane są zapisywane w postaci magnetycznych impulsów na powierzchni talerzy.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HDD jest połączony z innymi komponentami komputera za pomocą interfejsu, takiego jak SATA (Serial ATA) lub IDE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Integrated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Drive Electronics).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HDD ma znaczną pojemność przechowywania danych, zaczynając od kilkuset gigabajtów do kilku terabajtów (TB) lub więcej w przypadku większych modeli.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Prędkość obrotowa talerzy HDD, mierzona w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obr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./min. (obrotach na minutę), wpływa na wydajność odczytu i zapisu danych. Współczesne HDD mają prędkości obrotowe zwykle od 5400 do 7200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obr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./min.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HDD są stosunkowo tańsze w porównaniu do innych nośników pamięci masowej, takich jak dyski SSD, co czyni je popularnym wyborem w przypadku potrzeby dużej pojemności przechowywania danych.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HDD mają ruchome części mechaniczne, co oznacza, że są bardziej podatne na uszkodzenia spowodowane wstrząsami, upadkiem lub zużyciem mechanicznym w porównaniu do nośników pamięci bez ruchomych części, takich jak dyski SSD.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Dostęp do danych na HDD jest nieco wolniejszy w porównaniu do dysków SSD, ponieważ ruchome głowice muszą się przemieszczać w celu odczytu i zapisu danych.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HDD są szeroko stosowane w komputerach stacjonarnych, laptopach, serwerach i innych urządzeniach wymagających dużej pojemności pamięci masowej przy rozsądnej cenie.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To kilka podstawowych informacji na temat HDD. Mimo że dyski SSD stają się coraz popularniejsze ze względu na swoją wydajność i trwałość, HDD nadal są szeroko stosowane jako tańsza opcja przechowywania dużych ilości danych.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1201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SSD jest rodzajem nośnika pamięci masowej stosowanego w komputerach i innych urządzeniach do przechowywania danych.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SSD nie ma ruchomych części mechanicznych. Zamiast tego, dane są przechowywane w pamięci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flash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, która opiera się na technologii półprzewodnikowej.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Dane w pamięci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flash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są zapisywane w komórkach pamięci, które mogą przechowywać 0 lub 1, co odpowiada bitowi informacji.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SSD charakteryzuje się dużo wyższą szybkością odczytu i zapisu danych w porównaniu do tradycyjnych dysków HDD.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Dostęp do danych na SSD jest szybszy ze względu na brak ruchomych części i konieczności mechanicznego przemieszczania głowic, jak ma to miejsce w HDD.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SSD oferuje mniejszy czas dostępu do danych, co przekłada się na szybsze uruchamianie systemu operacyjnego, szybsze wczytywanie aplikacji i krótsze czasy ładowania plików.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SSD jest bardziej wytrzymały i odporny na wstrząsy oraz upadki w porównaniu do HDD, ponieważ nie posiada ruchomych części, które mogą się uszkodzić.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SSD mają mniejsze wymiary i są lżejsze niż tradycyjne dyski HDD, co czyni je idealnym rozwiązaniem do laptopów, tabletów i innych urządzeń przenośnych.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Pojemność SSD jest dostępna w różnych rozmiarach, zaczynając od kilkudziesięciu gigabajtów do kilku terabajtów (TB) lub więcej w przypadku większych modeli.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SSD są stosunkowo droższe w porównaniu do dysków HDD, ale wraz z postępem technologii ich ceny stopniowo spadają, stając się bardziej dostępnymi dla użytkowników.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SSD mają korzystny wpływ na wydajność komputera, umożliwiając szybsze wczytywanie danych, zwiększoną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responsywność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systemu i skrócenie czasu kopiowania i przenoszenia plików.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SSD są coraz bardziej popularne i znajdują zastosowanie w komputerach osobistych, serwerach, konsolach do gier, smartfonach i innych urządzeniach elektronicznych.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To kilka podstawowych informacji na temat SSD. Ze względu na swoją wydajność, trwałość i szybkość dostępu do danych, SSD stają się preferowanym wyborem dla wielu użytkowników, którzy poszukują szybkiego i niezawodnego nośnika pamięci masowej.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063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główna, znana również jako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motherboard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lub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mainboard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, jest centralną płytką elektroniczną w komputerze, do której są podłączone różne komponenty.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pełni rolę platformy, na której zamontowane są podstawowe komponenty komputera, takie jak procesor, pamięć RAM, karta graficzna, dyski twarde, karty rozszerzeń i inne.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zapewnia połączenia elektryczne i komunikację między różnymi komponentami komputera poprzez różne złącza, gniazda i szyny danych.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zawiera chipset, który zarządza komunikacją między procesorem a innymi podzespołami komputera. Chipset może mieć różne funkcje, takie jak kontrola pamięci, portów USB, złączy SATA i innych.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ma gniazdo procesora, które umożliwia instalację i połączenie procesora z resztą komputera.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Pamięć RAM jest montowana na gniazdach DIMM (Dual In-Line Memory Module) na płycie głównej. Płyta główna określa rodzaj i maksymalną obsługę pamięci RAM.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ma złącza rozszerzeń, takie jak złącza PCI Express lub PCI, które umożliwiają instalację kart rozszerzeń, takich jak karta graficzna, karta dźwiękowa, karta sieciowa i inne.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ma porty USB, złącza sieciowe (Ethernet), porty dźwiękowe, porty wideo (HDMI,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DisplayPort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) i inne porty wejścia/wyjścia, które umożliwiają podłączenie różnych urządzeń peryferyjnych.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ma BIOS (Basic Input/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Output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System) lub UEFI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Unified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Extensible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Firmware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Interface), które są odpowiedzialne za inicjalizację systemu komputera i kontrolę podstawowych funkcji sprzętowych.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musi być kompatybilna z innymi komponentami komputera, takimi jak procesor, pamięć RAM i karta graficzna. Należy zwrócić uwagę na typy złączy, obsługę procesorów i pamięci RAM, jak również na format fizyczny płyty głównej (np. ATX, Micro-ATX, Mini-ITX).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pełni również funkcję dostarczania zasilania do wszystkich komponentów komputera za pomocą złączy zasilania.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Płyta główna jest kluczowym elementem komputera, który integruje i koordynuje działanie wszystkich komponentów, umożliwiając prawidłowe działanie systemu komputerowego.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413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GPU, znane również jako procesor graficzny, to specjalizowany układ elektroniczny odpowiedzialny za przetwarzanie grafiki i generowanie obrazów na ekranie.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GPU zostało zaprojektowane z myślą o intensywnym przetwarzaniu równoległym, które jest niezbędne do wyświetlania grafiki w czasie rzeczywistym, takiej jak gry komputerowe, filmy, animacje itp.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GPU składa się z wielu rdzeni (najczęściej setki lub nawet tysiące), które pracują równolegle, wykonując obliczenia związane z generowaniem grafiki.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GPU ma własną pamięć dedykowaną, znacznie szybszą niż pamięć RAM komputera. Ta pamięć, znana jako pamięć VRAM (Video RAM), przechowuje tymczasowe dane graficzne potrzebne do wyświetlania obrazów na ekranie.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GPU przetwarza ogromne ilości danych jednocześnie, wykonując operacje na wierzchołkach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vertex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) i pikselach (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pixel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) obrazu. Obejmuje to wykonywanie transformacji geometrycznych,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renderowanie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 obiektów, obsługę efektów specjalnych, oświetlenie, cieniowanie i wiele innych.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GPU jest kluczowym komponentem w kartach graficznych, które są instalowane w komputerach i odpowiedzialne za przetwarzanie grafiki. GPU może również być zintegrowane z procesorem (APU) lub używane w innych urządzeniach elektronicznych, takich jak telewizory, telewizory inteligentne, konsole do gier itp.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Wydajność GPU jest mierzona w różnych parametrach, takich jak liczba rdzeni, taktowanie, przepustowość pamięci, ilość pamięci VRAM i wiele innych wskaźników. Wyższa wydajność GPU przekłada się na płynniejszą i bardziej realistyczną grafikę.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GPU jest niezbędne do obsługi technologii graficznych, takich jak DirectX czy </a:t>
            </a:r>
            <a:r>
              <a:rPr lang="pl-PL" b="0" i="0" dirty="0" err="1">
                <a:solidFill>
                  <a:srgbClr val="D1D5DB"/>
                </a:solidFill>
                <a:effectLst/>
                <a:latin typeface="Söhne"/>
              </a:rPr>
              <a:t>OpenGL</a:t>
            </a: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, które umożliwiają programistom tworzenie zaawansowanych efektów wizualnych.</a:t>
            </a:r>
          </a:p>
          <a:p>
            <a:pPr algn="l">
              <a:buFont typeface="+mj-lt"/>
              <a:buAutoNum type="arabicPeriod"/>
            </a:pPr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Wraz z postępem technologii, GPU stało się również ważnym narzędziem do obliczeń ogólnego przeznaczenia (GPGPU), takich jak naukowe symulacje, obliczenia naukowe, uczenie maszynowe i wiele innych zastosowań, dzięki swojej potężnej mocy obliczeniowej.</a:t>
            </a:r>
          </a:p>
          <a:p>
            <a:pPr algn="l"/>
            <a:r>
              <a:rPr lang="pl-PL" b="0" i="0" dirty="0">
                <a:solidFill>
                  <a:srgbClr val="D1D5DB"/>
                </a:solidFill>
                <a:effectLst/>
                <a:latin typeface="Söhne"/>
              </a:rPr>
              <a:t>GPU odgrywa kluczową rolę w generowaniu i wyświetlaniu grafiki w czasie rzeczywistym, a także w przetwarzaniu ogólnym przeznaczenia. Jest niezwykle ważnym komponentem w kartach graficznych i innych urządzeniach, które wymagają zaawansowanej grafiki.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EE1E2-28E9-4BE7-A6E4-3833A6E70C24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197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1644C39-CF2D-5E51-ED7F-25EC80C1C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FC0DB7F-D7C4-0C3A-16C6-DCDE7DDB4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5A022C-EBFB-6266-60A5-97CDB10E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C2F66A-DD19-4CB9-23A3-21D909E1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B0BA54D-06CB-088A-29A9-965743F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8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9298E2-6A7B-C023-7F45-5E8CF50D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FD6DC4D-E046-700F-AC2D-C99ABA9AD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CC30AF-5E08-05AD-D142-48F24CB8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AA97D25-7BB7-B302-B428-CECC0C74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C48AE4D-7E57-0A61-5752-D3107F41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0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3E39B45-DDB8-06DD-8F9D-9AB9B570A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F3A8B19-BD57-ABC3-1398-FD9750767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B6F28A3-8592-9AF9-3B13-0A88C74A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765816F-4DA9-7E68-883B-3C59B190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DCF08D-4FA9-EAFA-2A37-4EBA64AF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9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02F07A-B38D-5E62-D9AD-4E75EE35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C1C4589-3275-3AF1-ED91-BC0759B24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AF7348F-3B9C-E6D2-5963-3DE2C578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88038A2-399D-0F70-4F07-54006779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C8AA6C1-F48F-9B7A-8BDF-54306FFC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0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29B575-F5DC-81A4-B8D0-2017C8FF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36AF7AF-05D6-5679-207D-22CAFD35E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EDA4502-647C-32A1-6CA1-EAB2F4F3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836DC4C-2C25-81C0-CB06-AF8D6110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63A5B48-0F4D-0D30-6D96-70F81076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6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884E23-B1E4-4E01-A7D9-1763C6AE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09DAEC-86BF-F31D-3F48-8904809FB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2031646-6A62-5E4C-DC66-13D37D7FC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935B2D4-C46A-0EC4-D2EF-0E2C77B6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E539CC9-78C1-5427-ADD1-1960F6C4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0BB2212-9740-2162-2495-1359EEE8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2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28DD49-7497-8B79-17DD-1DB862155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236CAFE-9C41-6D38-C099-30D575577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DDA26F6-2AD4-9542-246A-E84A84F18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96555568-2893-61EB-8BA8-34F3ABFA0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F811F2D-4A72-00E6-82D4-381E77CBC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B24B03B-9983-C686-54E7-224125C5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A7D5C5C-6EB1-EECC-0F40-5F1EB58C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18D9301-AAAC-2BE4-D4E0-E42DDA0D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90B343-D1CA-1297-032B-69A99D41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59B34A2-BFEC-4C08-550B-28B7A0D0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F9E90B2-7081-617C-D23B-FD704B2C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EBE012-994A-3A13-C2D5-593DE1EA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10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E0C6CE9-5A1F-D851-1D6B-1D01A0D6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29A8D13E-E27C-0715-0A44-D8E5D0AE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0442DF1-61D3-6DDA-D4F7-C1DE102A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7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F96923-1B33-0CAA-943F-FE781DCF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6B97761-1F78-0BB4-9E10-7870DB65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4580523-82A6-A89F-484A-C5F74BB78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A6C8673-374A-19CC-58E9-F1C4F6B9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077E447-1024-DEDC-B4E3-879CA543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22D30CA-8779-17FA-4EBC-5FAA0E45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2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FD5A15-3C3E-B973-3E53-7E88190C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AFF2DCC-EDFD-8BD3-4524-3A44A8C32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B250859-BBAF-48E3-4EA0-14691D61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8CC3C5D-C7A5-A4ED-A90D-47AAB638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E503F8A-75A1-BDCA-C65F-6152133B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4652668-D8C6-CEEB-A952-0B0CF41A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81C6A3D-F35A-8F21-B765-8A628FC3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466467F-8384-BACA-C7E2-A638A9551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000DF7F-F8FD-C572-8047-F79CE031BE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7B7E505-401F-22F5-E433-FFC6C3332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5DBE23-E3C0-B5D9-83EB-E3395F6FC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sa/4.0/legalcode.p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deo 3" descr="Zielona blokada systemu elektronicznego 3D">
            <a:extLst>
              <a:ext uri="{FF2B5EF4-FFF2-40B4-BE49-F238E27FC236}">
                <a16:creationId xmlns:a16="http://schemas.microsoft.com/office/drawing/2014/main" id="{7AD16802-EDA7-E99B-771A-F193C103A6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F97ABE0-2E60-4CA5-2A94-D8EC5C305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935" y="1023960"/>
            <a:ext cx="10688128" cy="2750619"/>
          </a:xfrm>
        </p:spPr>
        <p:txBody>
          <a:bodyPr anchor="t">
            <a:normAutofit/>
          </a:bodyPr>
          <a:lstStyle/>
          <a:p>
            <a:pPr algn="ctr"/>
            <a:r>
              <a:rPr lang="pl-PL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Budowa komputera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C7E988D-58C4-6228-1395-29EE74EFB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87" y="5834040"/>
            <a:ext cx="6115051" cy="855650"/>
          </a:xfrm>
        </p:spPr>
        <p:txBody>
          <a:bodyPr anchor="t">
            <a:normAutofit/>
          </a:bodyPr>
          <a:lstStyle/>
          <a:p>
            <a:pPr algn="l"/>
            <a:r>
              <a:rPr lang="pl-PL" sz="2000" dirty="0">
                <a:solidFill>
                  <a:srgbClr val="FFFFFF"/>
                </a:solidFill>
              </a:rPr>
              <a:t>Damian Kurpiewski</a:t>
            </a:r>
          </a:p>
        </p:txBody>
      </p:sp>
      <p:pic>
        <p:nvPicPr>
          <p:cNvPr id="5" name="Picture 2">
            <a:hlinkClick r:id="rId5"/>
            <a:extLst>
              <a:ext uri="{FF2B5EF4-FFF2-40B4-BE49-F238E27FC236}">
                <a16:creationId xmlns:a16="http://schemas.microsoft.com/office/drawing/2014/main" id="{6B461C9F-EA53-698C-218D-FAFD41001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506" y="6160619"/>
            <a:ext cx="1512168" cy="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8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 Fill">
            <a:extLst>
              <a:ext uri="{FF2B5EF4-FFF2-40B4-BE49-F238E27FC236}">
                <a16:creationId xmlns:a16="http://schemas.microsoft.com/office/drawing/2014/main" id="{9DAE9059-5BC0-4B75-B536-54BFB08F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F17EE558-8341-47F3-B29A-14E701B36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4" descr="Elektroniczna płytka drukowana">
            <a:extLst>
              <a:ext uri="{FF2B5EF4-FFF2-40B4-BE49-F238E27FC236}">
                <a16:creationId xmlns:a16="http://schemas.microsoft.com/office/drawing/2014/main" id="{1DA63055-9726-992E-C970-D174BCF5A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1000"/>
          </a:blip>
          <a:srcRect t="15730"/>
          <a:stretch/>
        </p:blipFill>
        <p:spPr>
          <a:xfrm>
            <a:off x="3048" y="14767"/>
            <a:ext cx="12192001" cy="6858000"/>
          </a:xfrm>
          <a:prstGeom prst="rect">
            <a:avLst/>
          </a:prstGeom>
        </p:spPr>
      </p:pic>
      <p:grpSp>
        <p:nvGrpSpPr>
          <p:cNvPr id="28" name="Group 12">
            <a:extLst>
              <a:ext uri="{FF2B5EF4-FFF2-40B4-BE49-F238E27FC236}">
                <a16:creationId xmlns:a16="http://schemas.microsoft.com/office/drawing/2014/main" id="{73FC59CD-C9DA-4650-8128-10CD239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87BEC2-A37A-4BD2-B378-ED56E078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F8A84300-60A4-4D45-BC17-FE0C4F19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84AD69DF-D02A-4EED-92C3-CA0EBA047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16">
              <a:extLst>
                <a:ext uri="{FF2B5EF4-FFF2-40B4-BE49-F238E27FC236}">
                  <a16:creationId xmlns:a16="http://schemas.microsoft.com/office/drawing/2014/main" id="{F75F2D3B-3AD8-4842-8C23-DF279210C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7">
              <a:extLst>
                <a:ext uri="{FF2B5EF4-FFF2-40B4-BE49-F238E27FC236}">
                  <a16:creationId xmlns:a16="http://schemas.microsoft.com/office/drawing/2014/main" id="{2FCF15B7-4678-4175-81C2-84308D09B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C6AEC7-0ECD-41FC-9A7D-4CCCCBC30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1B8BBA06-D341-464C-8CF0-207A7D2A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F8CDCB2-E5FB-52E2-7AF2-809B5879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56" y="383457"/>
            <a:ext cx="10158984" cy="1523231"/>
          </a:xfrm>
        </p:spPr>
        <p:txBody>
          <a:bodyPr anchor="ctr">
            <a:norm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Płyta główna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694109-3763-7BDF-6DB2-EE3BE97B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6" y="1906689"/>
            <a:ext cx="10158984" cy="4371282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 err="1">
                <a:solidFill>
                  <a:schemeClr val="bg1"/>
                </a:solidFill>
              </a:rPr>
              <a:t>Motherboard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mainboard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>
                <a:solidFill>
                  <a:schemeClr val="bg1"/>
                </a:solidFill>
              </a:rPr>
              <a:t>Centralna płytka elektroniczna w komputerze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>
                <a:solidFill>
                  <a:schemeClr val="bg1"/>
                </a:solidFill>
              </a:rPr>
              <a:t>Pełni rolę platformy, na której zamontowane są podstawowe komponenty komputera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>
                <a:solidFill>
                  <a:schemeClr val="bg1"/>
                </a:solidFill>
              </a:rPr>
              <a:t>Zapewnia połączenia elektryczne i komunikację między komponentami komputera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-PL" dirty="0">
                <a:solidFill>
                  <a:schemeClr val="bg1"/>
                </a:solidFill>
              </a:rPr>
              <a:t>Zawiera chipset zarządzający komunikacją między procesorem a innymi komponentami</a:t>
            </a:r>
          </a:p>
        </p:txBody>
      </p:sp>
    </p:spTree>
    <p:extLst>
      <p:ext uri="{BB962C8B-B14F-4D97-AF65-F5344CB8AC3E}">
        <p14:creationId xmlns:p14="http://schemas.microsoft.com/office/powerpoint/2010/main" val="49925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967DAF0-229D-FB1F-AFF2-A1C27139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pl-PL" dirty="0"/>
              <a:t>Procesor graficzny</a:t>
            </a:r>
          </a:p>
        </p:txBody>
      </p:sp>
      <p:pic>
        <p:nvPicPr>
          <p:cNvPr id="5" name="Picture 4" descr="Obraz zawierający woda, zrzut ekranu, Turkus, światło&#10;&#10;Opis wygenerowany automatycznie">
            <a:extLst>
              <a:ext uri="{FF2B5EF4-FFF2-40B4-BE49-F238E27FC236}">
                <a16:creationId xmlns:a16="http://schemas.microsoft.com/office/drawing/2014/main" id="{8969CE37-E35E-CAA1-6676-10094EB76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80" r="51323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A85E1D-993D-E425-237E-76247C33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940441"/>
            <a:ext cx="6781800" cy="4668906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b="1" dirty="0">
                <a:solidFill>
                  <a:schemeClr val="accent1"/>
                </a:solidFill>
              </a:rPr>
              <a:t>GPU</a:t>
            </a:r>
            <a:r>
              <a:rPr lang="pl-PL" sz="2400" dirty="0"/>
              <a:t> – </a:t>
            </a:r>
            <a:r>
              <a:rPr lang="pl-PL" sz="2400" b="1" dirty="0">
                <a:solidFill>
                  <a:schemeClr val="accent1"/>
                </a:solidFill>
              </a:rPr>
              <a:t>G</a:t>
            </a:r>
            <a:r>
              <a:rPr lang="pl-PL" sz="2400" dirty="0"/>
              <a:t>raphics </a:t>
            </a:r>
            <a:r>
              <a:rPr lang="pl-PL" sz="2400" b="1" dirty="0">
                <a:solidFill>
                  <a:schemeClr val="accent1"/>
                </a:solidFill>
              </a:rPr>
              <a:t>P</a:t>
            </a:r>
            <a:r>
              <a:rPr lang="pl-PL" sz="2400" dirty="0"/>
              <a:t>rocessing </a:t>
            </a:r>
            <a:r>
              <a:rPr lang="pl-PL" sz="2400" b="1" dirty="0">
                <a:solidFill>
                  <a:schemeClr val="accent1"/>
                </a:solidFill>
              </a:rPr>
              <a:t>U</a:t>
            </a:r>
            <a:r>
              <a:rPr lang="pl-PL" sz="2400" dirty="0"/>
              <a:t>nit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Specjalizowany układ elektroniczny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Odpowiada za przetwarzanie grafiki i generowanie obrazów na ekranie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Zaprojektowane z myślą o </a:t>
            </a:r>
            <a:r>
              <a:rPr lang="pl-PL" sz="2400" b="1" dirty="0">
                <a:solidFill>
                  <a:schemeClr val="accent2"/>
                </a:solidFill>
              </a:rPr>
              <a:t>intensywnym przetwarzaniu równoległym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Składa się z wielu rdzeni, które pracują równolegle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Ma własną pamięć dedykowaną </a:t>
            </a:r>
            <a:r>
              <a:rPr lang="pl-PL" sz="2400" b="1" dirty="0"/>
              <a:t>VRAM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Przetwarza ogromne ilości danych</a:t>
            </a:r>
          </a:p>
        </p:txBody>
      </p:sp>
    </p:spTree>
    <p:extLst>
      <p:ext uri="{BB962C8B-B14F-4D97-AF65-F5344CB8AC3E}">
        <p14:creationId xmlns:p14="http://schemas.microsoft.com/office/powerpoint/2010/main" val="56419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3C551D-EE7A-6353-E4A9-65F48113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pl-PL" sz="5200"/>
              <a:t>Karta sieciowa</a:t>
            </a:r>
          </a:p>
        </p:txBody>
      </p:sp>
      <p:pic>
        <p:nvPicPr>
          <p:cNvPr id="23" name="Picture 4" descr="Kolorowe kable sieciowe">
            <a:extLst>
              <a:ext uri="{FF2B5EF4-FFF2-40B4-BE49-F238E27FC236}">
                <a16:creationId xmlns:a16="http://schemas.microsoft.com/office/drawing/2014/main" id="{476A1045-4496-7131-1DEA-1CEF03F0E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0" r="35448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4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3861DB5-A02D-0A71-B995-B1F160107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128211"/>
            <a:ext cx="6855110" cy="3494933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Odpowiada za połączenie z siecią komputerową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Umożliwia komunikację z innymi urządzeniami w sieci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Umożliwia przesyłanie danych w postaci pakietów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Może obsługiwać różne standardy sieciowe: Ethernet, Fast Ethernet, Gigabit Ethernet, bezprzewodowe standardy </a:t>
            </a:r>
            <a:r>
              <a:rPr lang="pl-PL" sz="2400" dirty="0" err="1"/>
              <a:t>WiFi</a:t>
            </a:r>
            <a:endParaRPr lang="pl-PL" sz="2400" dirty="0"/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Ma własny adres </a:t>
            </a:r>
            <a:r>
              <a:rPr lang="pl-PL" sz="2400" b="1" dirty="0">
                <a:solidFill>
                  <a:schemeClr val="accent2"/>
                </a:solidFill>
              </a:rPr>
              <a:t>MAC</a:t>
            </a:r>
            <a:r>
              <a:rPr lang="pl-PL" sz="2400" dirty="0"/>
              <a:t> – Media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133659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Konsoleta mikserska">
            <a:extLst>
              <a:ext uri="{FF2B5EF4-FFF2-40B4-BE49-F238E27FC236}">
                <a16:creationId xmlns:a16="http://schemas.microsoft.com/office/drawing/2014/main" id="{A4C5B621-4CB6-0BD0-F1F5-D76EFB66C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34" r="17355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959016-F595-09E6-58A2-17E44E4A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2" y="609600"/>
            <a:ext cx="7727590" cy="1322887"/>
          </a:xfrm>
        </p:spPr>
        <p:txBody>
          <a:bodyPr>
            <a:normAutofit/>
          </a:bodyPr>
          <a:lstStyle/>
          <a:p>
            <a:r>
              <a:rPr lang="pl-PL" dirty="0"/>
              <a:t>Karta dźwiękowa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96FDBD-2DE1-FB91-5554-F3FB27BB2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932488"/>
            <a:ext cx="7412619" cy="4660818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Odpowiada za przetwarzanie dźwięku i generowanie dźwięku z cyfrowych danych audio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Obsługuje wejścia i wyjścia dźwięku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Umożliwia nagrywanie, odtwarzanie i przetwarzanie dźwięku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Przetwarza sygnały dźwiękowe w różnych formatach, takich jak PCM (</a:t>
            </a:r>
            <a:r>
              <a:rPr lang="pl-PL" sz="2400" dirty="0" err="1"/>
              <a:t>Pulse</a:t>
            </a:r>
            <a:r>
              <a:rPr lang="pl-PL" sz="2400" dirty="0"/>
              <a:t> </a:t>
            </a:r>
            <a:r>
              <a:rPr lang="pl-PL" sz="2400" dirty="0" err="1"/>
              <a:t>Code</a:t>
            </a:r>
            <a:r>
              <a:rPr lang="pl-PL" sz="2400" dirty="0"/>
              <a:t> </a:t>
            </a:r>
            <a:r>
              <a:rPr lang="pl-PL" sz="2400" dirty="0" err="1"/>
              <a:t>Modulation</a:t>
            </a:r>
            <a:r>
              <a:rPr lang="pl-PL" sz="2400" dirty="0"/>
              <a:t>)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Obsługuje różne kanały dźwięku, takie jak stereo, 5.1, 7.1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Może posiadać wbudowane wzmacniacze audio</a:t>
            </a:r>
          </a:p>
        </p:txBody>
      </p:sp>
    </p:spTree>
    <p:extLst>
      <p:ext uri="{BB962C8B-B14F-4D97-AF65-F5344CB8AC3E}">
        <p14:creationId xmlns:p14="http://schemas.microsoft.com/office/powerpoint/2010/main" val="153594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4" descr="Czerwone pinezki na mapie">
            <a:extLst>
              <a:ext uri="{FF2B5EF4-FFF2-40B4-BE49-F238E27FC236}">
                <a16:creationId xmlns:a16="http://schemas.microsoft.com/office/drawing/2014/main" id="{A9A24725-0194-C9C0-0EED-FF34DAE75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9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CC799A-197A-4D05-ADCE-2CBE4FC3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/>
              <a:t>Źródła</a:t>
            </a:r>
            <a:endParaRPr lang="en-US" sz="52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7F95227-0264-3660-4915-7373AC91C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Chat GPT</a:t>
            </a:r>
          </a:p>
        </p:txBody>
      </p:sp>
    </p:spTree>
    <p:extLst>
      <p:ext uri="{BB962C8B-B14F-4D97-AF65-F5344CB8AC3E}">
        <p14:creationId xmlns:p14="http://schemas.microsoft.com/office/powerpoint/2010/main" val="10539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144AE40-A2CD-68A4-F9B4-DC52454E2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pl-PL" sz="5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Składowe komputera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493B2193-053D-FFE9-8E61-A3062094C5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51037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62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AAC8B7A-22FA-9134-7FC3-2E38F37D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l-PL" sz="5400"/>
              <a:t>Procesor</a:t>
            </a:r>
          </a:p>
        </p:txBody>
      </p:sp>
      <p:pic>
        <p:nvPicPr>
          <p:cNvPr id="14" name="Picture 4" descr="Elektroniczna płytka drukowana">
            <a:extLst>
              <a:ext uri="{FF2B5EF4-FFF2-40B4-BE49-F238E27FC236}">
                <a16:creationId xmlns:a16="http://schemas.microsoft.com/office/drawing/2014/main" id="{64D85BDA-35F0-3BC8-D112-8C780AC7E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94" r="14362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4C23BA6-C19A-7465-DFBD-78740B49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966892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200" b="1" dirty="0">
                <a:solidFill>
                  <a:schemeClr val="accent5"/>
                </a:solidFill>
              </a:rPr>
              <a:t>CPU</a:t>
            </a:r>
            <a:r>
              <a:rPr lang="pl-PL" sz="2200" dirty="0"/>
              <a:t> – </a:t>
            </a:r>
            <a:r>
              <a:rPr lang="pl-PL" sz="2200" b="1" dirty="0">
                <a:solidFill>
                  <a:schemeClr val="accent5"/>
                </a:solidFill>
              </a:rPr>
              <a:t>C</a:t>
            </a:r>
            <a:r>
              <a:rPr lang="pl-PL" sz="2200" dirty="0"/>
              <a:t>entral </a:t>
            </a:r>
            <a:r>
              <a:rPr lang="pl-PL" sz="2200" b="1" dirty="0">
                <a:solidFill>
                  <a:schemeClr val="accent5"/>
                </a:solidFill>
              </a:rPr>
              <a:t>P</a:t>
            </a:r>
            <a:r>
              <a:rPr lang="pl-PL" sz="2200" dirty="0"/>
              <a:t>rocessing </a:t>
            </a:r>
            <a:r>
              <a:rPr lang="pl-PL" sz="2200" b="1" dirty="0">
                <a:solidFill>
                  <a:schemeClr val="accent5"/>
                </a:solidFill>
              </a:rPr>
              <a:t>U</a:t>
            </a:r>
            <a:r>
              <a:rPr lang="pl-PL" sz="2200" dirty="0"/>
              <a:t>nit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200" dirty="0"/>
              <a:t>Pełni rolę „mózgu” systemu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200" dirty="0"/>
              <a:t>Odpowiada za wykonywanie instrukcji i obliczeń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200" dirty="0"/>
              <a:t>Składa się z wielu rdzeni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200" dirty="0"/>
              <a:t>Każdy rdzeń obsługuje oddzielne wątki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200" dirty="0"/>
              <a:t>Taktowanie – szybkość wykonywania instrukcji – mierzona w hercach (HZ)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200" dirty="0"/>
              <a:t>Korzysta z pamięci podręcznej (cache)</a:t>
            </a:r>
          </a:p>
        </p:txBody>
      </p:sp>
    </p:spTree>
    <p:extLst>
      <p:ext uri="{BB962C8B-B14F-4D97-AF65-F5344CB8AC3E}">
        <p14:creationId xmlns:p14="http://schemas.microsoft.com/office/powerpoint/2010/main" val="384603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25557F8-65BC-6C9D-CED1-AEF37887C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084" y="547712"/>
            <a:ext cx="3337715" cy="5577367"/>
          </a:xfrm>
        </p:spPr>
        <p:txBody>
          <a:bodyPr>
            <a:normAutofit/>
          </a:bodyPr>
          <a:lstStyle/>
          <a:p>
            <a:r>
              <a:rPr lang="pl-PL" sz="5200"/>
              <a:t>Pamięć RAM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E0792E3E-662C-8B26-1BD7-A2CC20AD83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389233"/>
              </p:ext>
            </p:extLst>
          </p:nvPr>
        </p:nvGraphicFramePr>
        <p:xfrm>
          <a:off x="838200" y="620392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462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A67BCEC-E436-C84F-2E6F-BA181A70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pl-PL" sz="5200"/>
              <a:t>Rodzaje pamięci RAM</a:t>
            </a:r>
          </a:p>
        </p:txBody>
      </p:sp>
      <p:graphicFrame>
        <p:nvGraphicFramePr>
          <p:cNvPr id="29" name="Symbol zastępczy zawartości 2">
            <a:extLst>
              <a:ext uri="{FF2B5EF4-FFF2-40B4-BE49-F238E27FC236}">
                <a16:creationId xmlns:a16="http://schemas.microsoft.com/office/drawing/2014/main" id="{07DF680F-7D97-A4CD-D83A-991AD44A24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2624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447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67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26A1895-2FEB-D0B3-03EC-B86C7F77D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084" y="547712"/>
            <a:ext cx="3337715" cy="5577367"/>
          </a:xfrm>
        </p:spPr>
        <p:txBody>
          <a:bodyPr>
            <a:normAutofit/>
          </a:bodyPr>
          <a:lstStyle/>
          <a:p>
            <a:r>
              <a:rPr lang="pl-PL" sz="5200"/>
              <a:t>Pamięć ROM</a:t>
            </a:r>
          </a:p>
        </p:txBody>
      </p:sp>
      <p:graphicFrame>
        <p:nvGraphicFramePr>
          <p:cNvPr id="23" name="Symbol zastępczy zawartości 2">
            <a:extLst>
              <a:ext uri="{FF2B5EF4-FFF2-40B4-BE49-F238E27FC236}">
                <a16:creationId xmlns:a16="http://schemas.microsoft.com/office/drawing/2014/main" id="{D01DB75D-7D59-F941-C60C-6789FD396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473535"/>
              </p:ext>
            </p:extLst>
          </p:nvPr>
        </p:nvGraphicFramePr>
        <p:xfrm>
          <a:off x="838200" y="620392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763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2196205-F4AC-59B2-CDE6-819D3F1F4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pl-PL" dirty="0"/>
              <a:t>Rodzaje pamięci ROM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416A56C6-F8FD-3743-9298-9B34F8CC7F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680798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602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3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53F2CAC-0A0A-E834-3682-3E309550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pl-PL" sz="5200"/>
              <a:t>Pamięć masowa HDD</a:t>
            </a:r>
          </a:p>
        </p:txBody>
      </p:sp>
      <p:sp>
        <p:nvSpPr>
          <p:cNvPr id="81" name="Rectangle 75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Rectangle 77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616B7D3-859E-2576-3A2F-68717A61C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184101"/>
            <a:ext cx="7269082" cy="3393161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b="1" dirty="0">
                <a:solidFill>
                  <a:schemeClr val="accent1"/>
                </a:solidFill>
              </a:rPr>
              <a:t>HDD</a:t>
            </a:r>
            <a:r>
              <a:rPr lang="pl-PL" sz="2400" dirty="0"/>
              <a:t> – </a:t>
            </a:r>
            <a:r>
              <a:rPr lang="pl-PL" sz="2400" b="1" dirty="0">
                <a:solidFill>
                  <a:schemeClr val="accent1"/>
                </a:solidFill>
              </a:rPr>
              <a:t>H</a:t>
            </a:r>
            <a:r>
              <a:rPr lang="pl-PL" sz="2400" dirty="0"/>
              <a:t>ard </a:t>
            </a:r>
            <a:r>
              <a:rPr lang="pl-PL" sz="2400" b="1" dirty="0">
                <a:solidFill>
                  <a:schemeClr val="accent1"/>
                </a:solidFill>
              </a:rPr>
              <a:t>D</a:t>
            </a:r>
            <a:r>
              <a:rPr lang="pl-PL" sz="2400" dirty="0"/>
              <a:t>isk </a:t>
            </a:r>
            <a:r>
              <a:rPr lang="pl-PL" sz="2400" b="1" dirty="0">
                <a:solidFill>
                  <a:schemeClr val="accent1"/>
                </a:solidFill>
              </a:rPr>
              <a:t>D</a:t>
            </a:r>
            <a:r>
              <a:rPr lang="pl-PL" sz="2400" dirty="0"/>
              <a:t>rive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Wirujące talerze pokryte magnetyczną warstwą zapisu danych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b="1" dirty="0">
                <a:solidFill>
                  <a:schemeClr val="accent2"/>
                </a:solidFill>
              </a:rPr>
              <a:t>Ruchoma głowica</a:t>
            </a:r>
            <a:r>
              <a:rPr lang="pl-PL" sz="2400" dirty="0"/>
              <a:t> odczytująca i zapisująca dane na talerzach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Dane zapisywane w postaci </a:t>
            </a:r>
            <a:r>
              <a:rPr lang="pl-PL" sz="2400" b="1" dirty="0">
                <a:solidFill>
                  <a:schemeClr val="accent2"/>
                </a:solidFill>
              </a:rPr>
              <a:t>magnetycznych impulsów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pl-PL" sz="2400" dirty="0"/>
              <a:t>Prędkość obrotowa talerzy wpływa na wydajność odczytu i zapisu danych</a:t>
            </a:r>
          </a:p>
        </p:txBody>
      </p:sp>
      <p:pic>
        <p:nvPicPr>
          <p:cNvPr id="7" name="Graphic 6" descr="Optical disc">
            <a:extLst>
              <a:ext uri="{FF2B5EF4-FFF2-40B4-BE49-F238E27FC236}">
                <a16:creationId xmlns:a16="http://schemas.microsoft.com/office/drawing/2014/main" id="{1A02D75F-A4DE-B5AB-C0CD-ED8B08C10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4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66E839-3FF8-66C0-5F8C-3FA6AFB6B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pl-PL" sz="5200"/>
              <a:t>Pamięć masowa SSD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8EB23-53D4-92F8-90DD-1D7F1AEE9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129619"/>
            <a:ext cx="7424447" cy="346143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2400" b="1" dirty="0">
                <a:solidFill>
                  <a:schemeClr val="accent1"/>
                </a:solidFill>
              </a:rPr>
              <a:t>SSD</a:t>
            </a:r>
            <a:r>
              <a:rPr lang="pl-PL" sz="2400" dirty="0"/>
              <a:t> – </a:t>
            </a:r>
            <a:r>
              <a:rPr lang="pl-PL" sz="2400" b="1" dirty="0">
                <a:solidFill>
                  <a:schemeClr val="accent1"/>
                </a:solidFill>
              </a:rPr>
              <a:t>S</a:t>
            </a:r>
            <a:r>
              <a:rPr lang="pl-PL" sz="2400" dirty="0"/>
              <a:t>olid </a:t>
            </a:r>
            <a:r>
              <a:rPr lang="pl-PL" sz="2400" b="1" dirty="0" err="1">
                <a:solidFill>
                  <a:schemeClr val="accent1"/>
                </a:solidFill>
              </a:rPr>
              <a:t>S</a:t>
            </a:r>
            <a:r>
              <a:rPr lang="pl-PL" sz="2400" dirty="0" err="1"/>
              <a:t>tate</a:t>
            </a:r>
            <a:r>
              <a:rPr lang="pl-PL" sz="2400" dirty="0"/>
              <a:t> </a:t>
            </a:r>
            <a:r>
              <a:rPr lang="pl-PL" sz="2400" b="1" dirty="0">
                <a:solidFill>
                  <a:schemeClr val="accent1"/>
                </a:solidFill>
              </a:rPr>
              <a:t>D</a:t>
            </a:r>
            <a:r>
              <a:rPr lang="pl-PL" sz="2400" dirty="0"/>
              <a:t>rive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2400" dirty="0"/>
              <a:t>Dane przechowywane w pamięci </a:t>
            </a:r>
            <a:r>
              <a:rPr lang="pl-PL" sz="2400" b="1" dirty="0" err="1">
                <a:solidFill>
                  <a:schemeClr val="accent2"/>
                </a:solidFill>
              </a:rPr>
              <a:t>flash</a:t>
            </a:r>
            <a:endParaRPr lang="pl-PL" sz="2400" b="1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l-PL" sz="2400" dirty="0"/>
              <a:t>Oparte na technologii </a:t>
            </a:r>
            <a:r>
              <a:rPr lang="pl-PL" sz="2400" b="1" dirty="0">
                <a:solidFill>
                  <a:schemeClr val="accent2"/>
                </a:solidFill>
              </a:rPr>
              <a:t>półprzewodnikowej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2400" dirty="0"/>
              <a:t>Dane zapisywane w komórkach pamięci w postaci bitów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2400" b="1" dirty="0"/>
              <a:t>Nie posiada ruchomych części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2400" dirty="0"/>
              <a:t>Szybki odczyt i zapis danych</a:t>
            </a:r>
          </a:p>
        </p:txBody>
      </p:sp>
      <p:pic>
        <p:nvPicPr>
          <p:cNvPr id="7" name="Graphic 6" descr="Baza danych">
            <a:extLst>
              <a:ext uri="{FF2B5EF4-FFF2-40B4-BE49-F238E27FC236}">
                <a16:creationId xmlns:a16="http://schemas.microsoft.com/office/drawing/2014/main" id="{1E5088EE-9D3D-6CC5-6DD1-AE4508E20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1434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3954</Words>
  <Application>Microsoft Office PowerPoint</Application>
  <PresentationFormat>Panoramiczny</PresentationFormat>
  <Paragraphs>221</Paragraphs>
  <Slides>14</Slides>
  <Notes>11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Motyw pakietu Office</vt:lpstr>
      <vt:lpstr>Budowa komputera</vt:lpstr>
      <vt:lpstr>Składowe komputera</vt:lpstr>
      <vt:lpstr>Procesor</vt:lpstr>
      <vt:lpstr>Pamięć RAM</vt:lpstr>
      <vt:lpstr>Rodzaje pamięci RAM</vt:lpstr>
      <vt:lpstr>Pamięć ROM</vt:lpstr>
      <vt:lpstr>Rodzaje pamięci ROM</vt:lpstr>
      <vt:lpstr>Pamięć masowa HDD</vt:lpstr>
      <vt:lpstr>Pamięć masowa SSD</vt:lpstr>
      <vt:lpstr>Płyta główna</vt:lpstr>
      <vt:lpstr>Procesor graficzny</vt:lpstr>
      <vt:lpstr>Karta sieciowa</vt:lpstr>
      <vt:lpstr>Karta dźwiękowa</vt:lpstr>
      <vt:lpstr>Źródła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Budowa komputera</dc:title>
  <dc:creator>Damian Kurpiewski</dc:creator>
  <cp:lastModifiedBy>Damian Kurpiewski</cp:lastModifiedBy>
  <cp:revision>1</cp:revision>
  <dcterms:created xsi:type="dcterms:W3CDTF">2023-06-13T05:44:23Z</dcterms:created>
  <dcterms:modified xsi:type="dcterms:W3CDTF">2023-06-13T06:50:25Z</dcterms:modified>
</cp:coreProperties>
</file>